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2"/>
  </p:sldMasterIdLst>
  <p:notesMasterIdLst>
    <p:notesMasterId r:id="rId3"/>
  </p:notesMasterIdLst>
  <p:sldIdLst>
    <p:sldId id="440" r:id="rId4"/>
    <p:sldId id="311" r:id="rId5"/>
    <p:sldId id="435" r:id="rId6"/>
    <p:sldId id="436" r:id="rId7"/>
    <p:sldId id="439" r:id="rId8"/>
    <p:sldId id="437" r:id="rId9"/>
    <p:sldId id="438" r:id="rId1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仲宗根 清雄" initials="仲宗根" lastIdx="6" clrIdx="0">
    <p:extLst>
      <p:ext uri="{19B8F6BF-5375-455C-9EA6-DF929625EA0E}">
        <p15:presenceInfo xmlns:p15="http://schemas.microsoft.com/office/powerpoint/2012/main" userId="仲宗根 清雄" providerId="None"/>
      </p:ext>
    </p:extLst>
  </p:cmAuthor>
  <p:cmAuthor id="2" name="眞榮城 駿" initials="眞榮城" lastIdx="5" clrIdx="1">
    <p:extLst>
      <p:ext uri="{19B8F6BF-5375-455C-9EA6-DF929625EA0E}">
        <p15:presenceInfo xmlns:p15="http://schemas.microsoft.com/office/powerpoint/2012/main" userId="S-1-5-21-88538586-3299732431-3335109038-2696" providerId="AD"/>
      </p:ext>
    </p:extLst>
  </p:cmAuthor>
  <p:cmAuthor id="3" name="眞榮城 駿" initials="眞榮城 [2]" lastIdx="3" clrIdx="2">
    <p:extLst>
      <p:ext uri="{19B8F6BF-5375-455C-9EA6-DF929625EA0E}">
        <p15:presenceInfo xmlns:p15="http://schemas.microsoft.com/office/powerpoint/2012/main" userId="931f5066e7ed26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E1"/>
    <a:srgbClr val="C00000"/>
    <a:srgbClr val="BFBFBF"/>
    <a:srgbClr val="F3CABF"/>
    <a:srgbClr val="E6E6E6"/>
    <a:srgbClr val="E0360D"/>
    <a:srgbClr val="EF6A10"/>
    <a:srgbClr val="A4A4A4"/>
    <a:srgbClr val="001B7B"/>
    <a:srgbClr val="FF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961"/>
    <p:restoredTop sz="93784" autoAdjust="0"/>
  </p:normalViewPr>
  <p:slideViewPr>
    <p:cSldViewPr snapToGrid="0">
      <p:cViewPr>
        <p:scale>
          <a:sx n="110" d="100"/>
          <a:sy n="110" d="100"/>
        </p:scale>
        <p:origin x="-72"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ableStyles" Target="tableStyles.xml" /><Relationship Id="rId14" Type="http://schemas.openxmlformats.org/officeDocument/2006/relationships/commentAuthors" Target="commentAuthors.xml" /></Relationships>
</file>

<file path=ppt/charts/_rels/chart1.xml.rels><?xml version="1.0" encoding="UTF-8"?><Relationships xmlns="http://schemas.openxmlformats.org/package/2006/relationships"><Relationship Id="rId1" Type="http://schemas.openxmlformats.org/officeDocument/2006/relationships/package" Target="../embeddings/Microsoft_Excel_Worksheet.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税収額</c:v>
                </c:pt>
              </c:strCache>
            </c:strRef>
          </c:tx>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dPt>
          <c:dLbls>
            <c:dLbl>
              <c:idx val="0"/>
              <c:layout/>
              <c:spPr>
                <a:noFill/>
                <a:ln>
                  <a:noFill/>
                </a:ln>
                <a:effectLst/>
              </c:spPr>
              <c:txPr>
                <a:bodyPr rot="0" spcFirstLastPara="1" vertOverflow="ellipsis" horzOverflow="overflow" wrap="square" lIns="38100" tIns="19050" rIns="38100" bIns="19050" anchor="ctr" anchorCtr="1">
                  <a:spAutoFit/>
                </a:bodyPr>
                <a:lstStyle/>
                <a:p>
                  <a:pPr algn="ctr" rtl="0">
                    <a:defRPr lang="ja-JP" altLang="en-US" sz="1100" b="0" i="0" u="none" strike="noStrike" kern="1200" baseline="0">
                      <a:solidFill>
                        <a:schemeClr val="tx1">
                          <a:lumMod val="75000"/>
                          <a:lumOff val="25000"/>
                        </a:schemeClr>
                      </a:solidFill>
                      <a:latin typeface="Meiryo UI"/>
                      <a:ea typeface="Meiryo UI"/>
                      <a:cs typeface="+mn-cs"/>
                    </a:defRPr>
                  </a:pPr>
                  <a:endParaRPr lang="ja-JP" altLang="en-US"/>
                </a:p>
              </c:txPr>
              <c:dLblPos val="outEnd"/>
              <c:showLegendKey val="0"/>
              <c:showVal val="1"/>
              <c:showCatName val="0"/>
              <c:showSerName val="0"/>
              <c:showPercent val="0"/>
              <c:showBubbleSize val="0"/>
            </c:dLbl>
            <c:spPr>
              <a:noFill/>
              <a:ln>
                <a:noFill/>
              </a:ln>
              <a:effectLst/>
            </c:spPr>
            <c:txPr>
              <a:bodyPr rot="0" spcFirstLastPara="1" vertOverflow="ellipsis" horzOverflow="overflow" wrap="square" lIns="38100" tIns="19050" rIns="38100" bIns="19050" anchor="ctr" anchorCtr="1">
                <a:spAutoFit/>
              </a:bodyPr>
              <a:lstStyle/>
              <a:p>
                <a:pPr algn="ctr" rtl="0">
                  <a:defRPr lang="ja-JP" altLang="en-US" sz="1100" b="0" i="0" u="none" strike="noStrike" kern="1200" baseline="0">
                    <a:solidFill>
                      <a:schemeClr val="tx1">
                        <a:lumMod val="75000"/>
                        <a:lumOff val="25000"/>
                      </a:schemeClr>
                    </a:solidFill>
                    <a:latin typeface="Meiryo UI"/>
                    <a:ea typeface="Meiryo UI"/>
                    <a:cs typeface="+mn-cs"/>
                  </a:defRPr>
                </a:pPr>
                <a:endParaRPr lang="ja-JP" altLang="en-US"/>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Sheet1!$A$2:$A$3</c:f>
              <c:strCache>
                <c:ptCount val="2"/>
                <c:pt idx="0">
                  <c:v>最大値</c:v>
                </c:pt>
                <c:pt idx="1">
                  <c:v>最小値</c:v>
                </c:pt>
              </c:strCache>
            </c:strRef>
          </c:cat>
          <c:val>
            <c:numRef>
              <c:f>Sheet1!$B$2:$B$3</c:f>
              <c:numCache>
                <c:formatCode>#,##0_);[Red]\(#,##0\)</c:formatCode>
                <c:ptCount val="2"/>
                <c:pt idx="0">
                  <c:v>321696070</c:v>
                </c:pt>
                <c:pt idx="1">
                  <c:v>231236587</c:v>
                </c:pt>
              </c:numCache>
            </c:numRef>
          </c:val>
        </c:ser>
        <c:dLbls>
          <c:txPr>
            <a:bodyPr rot="0" spcFirstLastPara="1" vertOverflow="ellipsis" horzOverflow="overflow" wrap="square" anchor="ctr" anchorCtr="1">
              <a:spAutoFit/>
            </a:bodyPr>
            <a:lstStyle/>
            <a:p>
              <a:pPr algn="ctr" rtl="0">
                <a:defRPr lang="ja-JP" altLang="en-US" sz="1200">
                  <a:solidFill>
                    <a:schemeClr val="tx1"/>
                  </a:solidFill>
                  <a:latin typeface="Meiryo UI"/>
                  <a:ea typeface="Meiryo UI"/>
                </a:defRPr>
              </a:pPr>
              <a:endParaRPr lang="ja-JP" altLang="en-US"/>
            </a:p>
          </c:txPr>
          <c:showLegendKey val="0"/>
          <c:showVal val="1"/>
          <c:showCatName val="0"/>
          <c:showSerName val="0"/>
          <c:showPercent val="0"/>
          <c:showBubbleSize val="0"/>
        </c:dLbls>
        <c:gapWidth val="219"/>
        <c:overlap val="-27"/>
        <c:axId val="1"/>
        <c:axId val="2"/>
      </c:barChart>
      <c:catAx>
        <c:axId val="1"/>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lang="ja-JP" altLang="en-US" sz="1200" b="0" i="0" u="none" strike="noStrike" kern="1200" baseline="0">
                <a:solidFill>
                  <a:schemeClr val="tx1">
                    <a:lumMod val="65000"/>
                    <a:lumOff val="35000"/>
                  </a:schemeClr>
                </a:solidFill>
                <a:latin typeface="Meiryo UI"/>
                <a:ea typeface="Meiryo UI"/>
                <a:cs typeface="+mn-cs"/>
              </a:defRPr>
            </a:pPr>
            <a:endParaRPr lang="ja-JP" altLang="en-US"/>
          </a:p>
        </c:txPr>
        <c:crossAx val="2"/>
        <c:crosses val="autoZero"/>
        <c:auto val="1"/>
        <c:lblAlgn val="ctr"/>
        <c:lblOffset val="100"/>
        <c:noMultiLvlLbl val="0"/>
      </c:catAx>
      <c:valAx>
        <c:axId val="2"/>
        <c:scaling>
          <c:orientation val="minMax"/>
        </c:scaling>
        <c:delete val="0"/>
        <c:axPos val="l"/>
        <c:majorGridlines>
          <c:spPr>
            <a:noFill/>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horzOverflow="overflow" wrap="square" anchor="ctr" anchorCtr="1"/>
          <a:lstStyle/>
          <a:p>
            <a:pPr algn="ctr" rtl="0">
              <a:defRPr lang="ja-JP" altLang="en-US" sz="1200" b="0" i="0" u="none" strike="noStrike" kern="1200" baseline="0">
                <a:solidFill>
                  <a:schemeClr val="tx1">
                    <a:lumMod val="65000"/>
                    <a:lumOff val="35000"/>
                  </a:schemeClr>
                </a:solidFill>
                <a:latin typeface="Meiryo UI"/>
                <a:ea typeface="Meiryo UI"/>
                <a:cs typeface="+mn-cs"/>
              </a:defRPr>
            </a:pPr>
            <a:endParaRPr lang="ja-JP" altLang="en-US"/>
          </a:p>
        </c:txPr>
        <c:crossAx val="1"/>
        <c:crosses val="autoZero"/>
        <c:crossBetween val="between"/>
      </c:valAx>
      <c:spPr>
        <a:noFill/>
        <a:ln>
          <a:noFill/>
        </a:ln>
        <a:effectLst/>
      </c:spPr>
    </c:plotArea>
    <c:legend>
      <c:legendPos val="b"/>
      <c:layout>
        <c:manualLayout>
          <c:xMode val="edge"/>
          <c:yMode val="edge"/>
          <c:x val="0.44928860878327315"/>
          <c:y val="0.9298501941927132"/>
          <c:w val="0.30778503633986481"/>
          <c:h val="5.896501008393e-002"/>
        </c:manualLayout>
      </c:layout>
      <c:overlay val="0"/>
      <c:spPr>
        <a:noFill/>
        <a:ln>
          <a:noFill/>
        </a:ln>
        <a:effectLst/>
      </c:spPr>
      <c:txPr>
        <a:bodyPr rot="0" spcFirstLastPara="1" vertOverflow="ellipsis" horzOverflow="overflow" wrap="square" anchor="ctr" anchorCtr="1"/>
        <a:lstStyle/>
        <a:p>
          <a:pPr algn="l" rtl="0">
            <a:defRPr lang="ja-JP" altLang="en-US" sz="1200" b="0" i="0" u="none" strike="noStrike" kern="1200" baseline="0">
              <a:solidFill>
                <a:schemeClr val="tx1">
                  <a:lumMod val="65000"/>
                  <a:lumOff val="35000"/>
                </a:schemeClr>
              </a:solidFill>
              <a:latin typeface="Meiryo UI"/>
              <a:ea typeface="Meiryo UI"/>
              <a:cs typeface="+mn-cs"/>
            </a:defRPr>
          </a:pPr>
          <a:endParaRPr lang="ja-JP" altLang="en-US"/>
        </a:p>
      </c:txPr>
    </c:legend>
    <c:plotVisOnly val="1"/>
    <c:dispBlanksAs val="gap"/>
    <c:showDLblsOverMax val="0"/>
  </c:chart>
  <c:spPr>
    <a:noFill/>
    <a:ln>
      <a:noFill/>
    </a:ln>
    <a:effectLst/>
  </c:spPr>
  <c:txPr>
    <a:bodyPr vertOverflow="overflow" horzOverflow="overflow" anchor="ctr" anchorCtr="1"/>
    <a:lstStyle/>
    <a:p>
      <a:pPr algn="ctr" rtl="0">
        <a:defRPr lang="ja-JP" altLang="en-US" sz="1200">
          <a:latin typeface="Meiryo UI"/>
          <a:ea typeface="Meiryo UI"/>
        </a:defRPr>
      </a:pPr>
      <a:endParaRPr lang="ja-JP" altLang="en-US"/>
    </a:p>
  </c:txPr>
  <c:externalData r:id="rId1">
    <c:autoUpdate val="0"/>
  </c:externalData>
  <c:extLst>
    <c:ext xmlns:c14="http://schemas.microsoft.com/office/drawing/2007/8/2/chart" uri="{781A3756-C4B2-4CAC-9D66-4F8BD8637D16}"/>
  </c:extLst>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38"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1139"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E4271C9-9C66-2D48-B7D0-F876E5DC5750}" type="datetimeFigureOut">
              <a:rPr lang="en-US" smtClean="0"/>
              <a:t>9/1/2025</a:t>
            </a:fld>
            <a:endParaRPr lang="en-US"/>
          </a:p>
        </p:txBody>
      </p:sp>
      <p:sp>
        <p:nvSpPr>
          <p:cNvPr id="1140"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US"/>
          </a:p>
        </p:txBody>
      </p:sp>
      <p:sp>
        <p:nvSpPr>
          <p:cNvPr id="1141"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42"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1143"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7CC15F9-FE0C-534D-84A1-9E1442DDFD98}" type="slidenum">
              <a:rPr lang="en-US" smtClean="0"/>
              <a:t>‹#›</a:t>
            </a:fld>
            <a:endParaRPr lang="en-US"/>
          </a:p>
        </p:txBody>
      </p:sp>
    </p:spTree>
    <p:extLst>
      <p:ext uri="{BB962C8B-B14F-4D97-AF65-F5344CB8AC3E}">
        <p14:creationId xmlns:p14="http://schemas.microsoft.com/office/powerpoint/2010/main" val="3770313004"/>
      </p:ext>
    </p:extLst>
  </p:cSld>
  <p:clrMap bg1="lt1" tx1="dk1" bg2="lt2" tx2="dk2" accent1="accent1" accent2="accent2" accent3="accent3" accent4="accent4" accent5="accent5" accent6="accent6" hlink="hlink" folHlink="folHlink"/>
  <p:notesStyle>
    <a:lvl1pPr marL="0" algn="l" defTabSz="768004" rtl="0" eaLnBrk="1" latinLnBrk="0" hangingPunct="1">
      <a:defRPr kumimoji="1" sz="1008" kern="1200">
        <a:solidFill>
          <a:schemeClr val="tx1"/>
        </a:solidFill>
        <a:latin typeface="+mn-lt"/>
        <a:ea typeface="+mn-ea"/>
        <a:cs typeface="+mn-cs"/>
      </a:defRPr>
    </a:lvl1pPr>
    <a:lvl2pPr marL="384002" algn="l" defTabSz="768004" rtl="0" eaLnBrk="1" latinLnBrk="0" hangingPunct="1">
      <a:defRPr kumimoji="1" sz="1008" kern="1200">
        <a:solidFill>
          <a:schemeClr val="tx1"/>
        </a:solidFill>
        <a:latin typeface="+mn-lt"/>
        <a:ea typeface="+mn-ea"/>
        <a:cs typeface="+mn-cs"/>
      </a:defRPr>
    </a:lvl2pPr>
    <a:lvl3pPr marL="768004" algn="l" defTabSz="768004" rtl="0" eaLnBrk="1" latinLnBrk="0" hangingPunct="1">
      <a:defRPr kumimoji="1" sz="1008" kern="1200">
        <a:solidFill>
          <a:schemeClr val="tx1"/>
        </a:solidFill>
        <a:latin typeface="+mn-lt"/>
        <a:ea typeface="+mn-ea"/>
        <a:cs typeface="+mn-cs"/>
      </a:defRPr>
    </a:lvl3pPr>
    <a:lvl4pPr marL="1152006" algn="l" defTabSz="768004" rtl="0" eaLnBrk="1" latinLnBrk="0" hangingPunct="1">
      <a:defRPr kumimoji="1" sz="1008" kern="1200">
        <a:solidFill>
          <a:schemeClr val="tx1"/>
        </a:solidFill>
        <a:latin typeface="+mn-lt"/>
        <a:ea typeface="+mn-ea"/>
        <a:cs typeface="+mn-cs"/>
      </a:defRPr>
    </a:lvl4pPr>
    <a:lvl5pPr marL="1536008" algn="l" defTabSz="768004" rtl="0" eaLnBrk="1" latinLnBrk="0" hangingPunct="1">
      <a:defRPr kumimoji="1" sz="1008" kern="1200">
        <a:solidFill>
          <a:schemeClr val="tx1"/>
        </a:solidFill>
        <a:latin typeface="+mn-lt"/>
        <a:ea typeface="+mn-ea"/>
        <a:cs typeface="+mn-cs"/>
      </a:defRPr>
    </a:lvl5pPr>
    <a:lvl6pPr marL="1920010" algn="l" defTabSz="768004" rtl="0" eaLnBrk="1" latinLnBrk="0" hangingPunct="1">
      <a:defRPr kumimoji="1" sz="1008" kern="1200">
        <a:solidFill>
          <a:schemeClr val="tx1"/>
        </a:solidFill>
        <a:latin typeface="+mn-lt"/>
        <a:ea typeface="+mn-ea"/>
        <a:cs typeface="+mn-cs"/>
      </a:defRPr>
    </a:lvl6pPr>
    <a:lvl7pPr marL="2304011" algn="l" defTabSz="768004" rtl="0" eaLnBrk="1" latinLnBrk="0" hangingPunct="1">
      <a:defRPr kumimoji="1" sz="1008" kern="1200">
        <a:solidFill>
          <a:schemeClr val="tx1"/>
        </a:solidFill>
        <a:latin typeface="+mn-lt"/>
        <a:ea typeface="+mn-ea"/>
        <a:cs typeface="+mn-cs"/>
      </a:defRPr>
    </a:lvl7pPr>
    <a:lvl8pPr marL="2688013" algn="l" defTabSz="768004" rtl="0" eaLnBrk="1" latinLnBrk="0" hangingPunct="1">
      <a:defRPr kumimoji="1" sz="1008" kern="1200">
        <a:solidFill>
          <a:schemeClr val="tx1"/>
        </a:solidFill>
        <a:latin typeface="+mn-lt"/>
        <a:ea typeface="+mn-ea"/>
        <a:cs typeface="+mn-cs"/>
      </a:defRPr>
    </a:lvl8pPr>
    <a:lvl9pPr marL="3072016" algn="l" defTabSz="768004" rtl="0" eaLnBrk="1" latinLnBrk="0" hangingPunct="1">
      <a:defRPr kumimoji="1" sz="1008"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Master" Target="../slideMasters/slideMaster1.xml" /></Relationships>
</file>

<file path=ppt/slideLayouts/_rels/slideLayout15.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Master" Target="../slideMasters/slideMaster1.xml" /></Relationships>
</file>

<file path=ppt/slideLayouts/_rels/slideLayout16.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Master" Target="../slideMasters/slideMaster1.xml" /></Relationships>
</file>

<file path=ppt/slideLayouts/_rels/slideLayout17.xml.rels><?xml version="1.0" encoding="UTF-8"?><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image" Target="../media/image9.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0" name=""/>
        <p:cNvGrpSpPr/>
        <p:nvPr/>
      </p:nvGrpSpPr>
      <p:grpSpPr>
        <a:xfrm>
          <a:off x="0" y="0"/>
          <a:ext cx="0" cy="0"/>
          <a:chOff x="0" y="0"/>
          <a:chExt cx="0" cy="0"/>
        </a:xfrm>
      </p:grpSpPr>
      <p:pic>
        <p:nvPicPr>
          <p:cNvPr id="1031" name="図 6"/>
          <p:cNvPicPr>
            <a:picLocks noChangeAspect="1"/>
          </p:cNvPicPr>
          <p:nvPr/>
        </p:nvPicPr>
        <p:blipFill>
          <a:blip r:embed="rId1"/>
          <a:stretch>
            <a:fillRect/>
          </a:stretch>
        </p:blipFill>
        <p:spPr>
          <a:xfrm>
            <a:off x="0" y="0"/>
            <a:ext cx="9144000" cy="6858000"/>
          </a:xfrm>
          <a:prstGeom prst="rect">
            <a:avLst/>
          </a:prstGeom>
        </p:spPr>
      </p:pic>
      <p:sp>
        <p:nvSpPr>
          <p:cNvPr id="1032" name="Title 1"/>
          <p:cNvSpPr>
            <a:spLocks noGrp="1"/>
          </p:cNvSpPr>
          <p:nvPr>
            <p:ph type="ctrTitle" hasCustomPrompt="1"/>
          </p:nvPr>
        </p:nvSpPr>
        <p:spPr>
          <a:xfrm>
            <a:off x="252000" y="2995160"/>
            <a:ext cx="8640000" cy="515901"/>
          </a:xfrm>
        </p:spPr>
        <p:txBody>
          <a:bodyPr anchor="b"/>
          <a:lstStyle>
            <a:lvl1pPr algn="l">
              <a:defRPr sz="3200"/>
            </a:lvl1pPr>
          </a:lstStyle>
          <a:p>
            <a:r>
              <a:rPr lang="ja-JP" altLang="en-US"/>
              <a:t>マスタータイトルの書式設定</a:t>
            </a:r>
            <a:endParaRPr lang="en-US" dirty="0"/>
          </a:p>
        </p:txBody>
      </p:sp>
      <p:sp>
        <p:nvSpPr>
          <p:cNvPr id="1033" name="Subtitle 2"/>
          <p:cNvSpPr>
            <a:spLocks noGrp="1"/>
          </p:cNvSpPr>
          <p:nvPr>
            <p:ph type="subTitle" idx="1" hasCustomPrompt="1"/>
          </p:nvPr>
        </p:nvSpPr>
        <p:spPr>
          <a:xfrm>
            <a:off x="252000" y="3602038"/>
            <a:ext cx="8640000" cy="1655762"/>
          </a:xfrm>
        </p:spPr>
        <p:txBody>
          <a:bodyPr>
            <a:normAutofit/>
          </a:bodyPr>
          <a:lstStyle>
            <a:lvl1pPr marL="0" indent="0" algn="l">
              <a:buNone/>
              <a:defRPr sz="2000">
                <a:solidFill>
                  <a:schemeClr val="bg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マスターサブタイトルの書式設定</a:t>
            </a:r>
            <a:endParaRPr lang="en-US" dirty="0"/>
          </a:p>
        </p:txBody>
      </p:sp>
      <p:pic>
        <p:nvPicPr>
          <p:cNvPr id="1034" name="図 14"/>
          <p:cNvPicPr>
            <a:picLocks noChangeAspect="1"/>
          </p:cNvPicPr>
          <p:nvPr/>
        </p:nvPicPr>
        <p:blipFill>
          <a:blip r:embed="rId2"/>
          <a:stretch>
            <a:fillRect/>
          </a:stretch>
        </p:blipFill>
        <p:spPr>
          <a:xfrm>
            <a:off x="7519670" y="142240"/>
            <a:ext cx="1492250" cy="933450"/>
          </a:xfrm>
          <a:prstGeom prst="rect">
            <a:avLst/>
          </a:prstGeom>
        </p:spPr>
      </p:pic>
      <p:sp>
        <p:nvSpPr>
          <p:cNvPr id="1035" name="Date Placeholder 3"/>
          <p:cNvSpPr>
            <a:spLocks noGrp="1"/>
          </p:cNvSpPr>
          <p:nvPr>
            <p:ph type="dt" sz="half" idx="10"/>
          </p:nvPr>
        </p:nvSpPr>
        <p:spPr>
          <a:xfrm>
            <a:off x="252000" y="5754364"/>
            <a:ext cx="2057400" cy="318924"/>
          </a:xfrm>
        </p:spPr>
        <p:txBody>
          <a:bodyPr lIns="90000"/>
          <a:lstStyle>
            <a:lvl1pPr>
              <a:defRPr sz="1600" b="0" i="0">
                <a:solidFill>
                  <a:schemeClr val="bg1"/>
                </a:solidFill>
                <a:latin typeface="BIZ UDPGothic" panose="020B0400000000000000" pitchFamily="34" charset="-128"/>
                <a:ea typeface="BIZ UDPGothic" panose="020B0400000000000000" pitchFamily="34" charset="-128"/>
              </a:defRPr>
            </a:lvl1pPr>
          </a:lstStyle>
          <a:p>
            <a:fld id="{937EF189-C832-1B43-B303-4D26CA9C6C2F}" type="datetime4">
              <a:rPr lang="ja-JP" altLang="en-US" smtClean="0"/>
              <a:t>2025年9月1日</a:t>
            </a:fld>
            <a:endParaRPr lang="en-US" dirty="0"/>
          </a:p>
        </p:txBody>
      </p:sp>
      <p:sp>
        <p:nvSpPr>
          <p:cNvPr id="1036" name="テキスト プレースホルダー 17"/>
          <p:cNvSpPr>
            <a:spLocks noGrp="1"/>
          </p:cNvSpPr>
          <p:nvPr>
            <p:ph type="body" sz="quarter" idx="12" hasCustomPrompt="1"/>
          </p:nvPr>
        </p:nvSpPr>
        <p:spPr>
          <a:xfrm>
            <a:off x="251998" y="6171342"/>
            <a:ext cx="8639999" cy="294302"/>
          </a:xfrm>
        </p:spPr>
        <p:txBody>
          <a:bodyPr wrap="square" tIns="36000" bIns="36000">
            <a:spAutoFit/>
          </a:bodyPr>
          <a:lstStyle>
            <a:lvl1pPr marL="0" indent="0">
              <a:buNone/>
              <a:defRPr sz="1600">
                <a:solidFill>
                  <a:schemeClr val="bg1"/>
                </a:solidFill>
              </a:defRPr>
            </a:lvl1pPr>
          </a:lstStyle>
          <a:p>
            <a:pPr lvl="0"/>
            <a:r>
              <a:rPr lang="en-US" dirty="0" err="1"/>
              <a:t>会社名・個所名</a:t>
            </a:r>
            <a:endParaRPr lang="en-US" dirty="0"/>
          </a:p>
        </p:txBody>
      </p:sp>
    </p:spTree>
    <p:extLst>
      <p:ext uri="{BB962C8B-B14F-4D97-AF65-F5344CB8AC3E}">
        <p14:creationId xmlns:p14="http://schemas.microsoft.com/office/powerpoint/2010/main" val="222975676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セクション見出し">
    <p:spTree>
      <p:nvGrpSpPr>
        <p:cNvPr id="0" name=""/>
        <p:cNvGrpSpPr/>
        <p:nvPr/>
      </p:nvGrpSpPr>
      <p:grpSpPr>
        <a:xfrm>
          <a:off x="0" y="0"/>
          <a:ext cx="0" cy="0"/>
          <a:chOff x="0" y="0"/>
          <a:chExt cx="0" cy="0"/>
        </a:xfrm>
      </p:grpSpPr>
      <p:pic>
        <p:nvPicPr>
          <p:cNvPr id="1082" name="図 7"/>
          <p:cNvPicPr>
            <a:picLocks noChangeAspect="1"/>
          </p:cNvPicPr>
          <p:nvPr userDrawn="1"/>
        </p:nvPicPr>
        <p:blipFill>
          <a:blip r:embed="rId1"/>
          <a:stretch>
            <a:fillRect/>
          </a:stretch>
        </p:blipFill>
        <p:spPr>
          <a:xfrm>
            <a:off x="0" y="0"/>
            <a:ext cx="9144000" cy="6858000"/>
          </a:xfrm>
          <a:prstGeom prst="rect">
            <a:avLst/>
          </a:prstGeom>
        </p:spPr>
      </p:pic>
      <p:sp>
        <p:nvSpPr>
          <p:cNvPr id="1083" name="Text Placeholder 2"/>
          <p:cNvSpPr>
            <a:spLocks noGrp="1"/>
          </p:cNvSpPr>
          <p:nvPr>
            <p:ph type="body" idx="1" hasCustomPrompt="1"/>
          </p:nvPr>
        </p:nvSpPr>
        <p:spPr>
          <a:xfrm>
            <a:off x="252000" y="3226449"/>
            <a:ext cx="6120000" cy="405102"/>
          </a:xfrm>
        </p:spPr>
        <p:txBody>
          <a:bodyPr wrap="square" tIns="36000" bIns="36000" anchor="b">
            <a:spAutoFit/>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セクションタイトルの書式設定</a:t>
            </a:r>
          </a:p>
        </p:txBody>
      </p:sp>
      <p:sp>
        <p:nvSpPr>
          <p:cNvPr id="1084" name="Date Placeholder 3"/>
          <p:cNvSpPr>
            <a:spLocks noGrp="1"/>
          </p:cNvSpPr>
          <p:nvPr>
            <p:ph type="dt" sz="half" idx="10"/>
          </p:nvPr>
        </p:nvSpPr>
        <p:spPr/>
        <p:txBody>
          <a:bodyPr/>
          <a:lstStyle/>
          <a:p>
            <a:fld id="{937EF189-C832-1B43-B303-4D26CA9C6C2F}" type="datetime4">
              <a:rPr lang="ja-JP" altLang="en-US" smtClean="0"/>
              <a:t>2025年9月1日</a:t>
            </a:fld>
            <a:endParaRPr lang="en-US" dirty="0"/>
          </a:p>
        </p:txBody>
      </p:sp>
      <p:sp>
        <p:nvSpPr>
          <p:cNvPr id="1085" name="Slide Number Placeholder 5"/>
          <p:cNvSpPr>
            <a:spLocks noGrp="1"/>
          </p:cNvSpPr>
          <p:nvPr>
            <p:ph type="sldNum" sz="quarter" idx="12"/>
          </p:nvPr>
        </p:nvSpPr>
        <p:spPr/>
        <p:txBody>
          <a:body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280489671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87" name="正方形/長方形 6"/>
          <p:cNvSpPr/>
          <p:nvPr/>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8" name="Title 1"/>
          <p:cNvSpPr>
            <a:spLocks noGrp="1"/>
          </p:cNvSpPr>
          <p:nvPr>
            <p:ph type="title"/>
          </p:nvPr>
        </p:nvSpPr>
        <p:spPr>
          <a:xfrm>
            <a:off x="252000" y="194296"/>
            <a:ext cx="7561040" cy="460800"/>
          </a:xfrm>
        </p:spPr>
        <p:txBody>
          <a:bodyPr/>
          <a:lstStyle/>
          <a:p>
            <a:r>
              <a:rPr lang="ja-JP" altLang="en-US"/>
              <a:t>マスター タイトルの書式設定</a:t>
            </a:r>
            <a:endParaRPr lang="en-US" dirty="0"/>
          </a:p>
        </p:txBody>
      </p:sp>
      <p:sp>
        <p:nvSpPr>
          <p:cNvPr id="1089"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D2839D81-CC89-7244-AF54-8A21D8C4E4FE}" type="datetime4">
              <a:rPr lang="ja-JP" altLang="en-US" smtClean="0"/>
              <a:t>2025年9月1日</a:t>
            </a:fld>
            <a:endParaRPr lang="en-US"/>
          </a:p>
        </p:txBody>
      </p:sp>
      <p:sp>
        <p:nvSpPr>
          <p:cNvPr id="1091" name="Slide Number Placeholder 5"/>
          <p:cNvSpPr>
            <a:spLocks noGrp="1"/>
          </p:cNvSpPr>
          <p:nvPr>
            <p:ph type="sldNum" sz="quarter" idx="12"/>
          </p:nvPr>
        </p:nvSpPr>
        <p:spPr/>
        <p:txBody>
          <a:bodyPr/>
          <a:lstStyle/>
          <a:p>
            <a:fld id="{2D5C2814-CE91-8840-BABA-ED7AFB085B43}" type="slidenum">
              <a:rPr lang="en-US" smtClean="0"/>
              <a:t>‹#›</a:t>
            </a:fld>
            <a:endParaRPr lang="en-US"/>
          </a:p>
        </p:txBody>
      </p:sp>
      <p:pic>
        <p:nvPicPr>
          <p:cNvPr id="1092" name="図 10"/>
          <p:cNvPicPr>
            <a:picLocks noChangeAspect="1"/>
          </p:cNvPicPr>
          <p:nvPr/>
        </p:nvPicPr>
        <p:blipFill>
          <a:blip r:embed="rId1"/>
          <a:stretch>
            <a:fillRect/>
          </a:stretch>
        </p:blipFill>
        <p:spPr>
          <a:xfrm>
            <a:off x="8031140" y="96458"/>
            <a:ext cx="894760" cy="597408"/>
          </a:xfrm>
          <a:prstGeom prst="rect">
            <a:avLst/>
          </a:prstGeom>
        </p:spPr>
      </p:pic>
      <p:sp>
        <p:nvSpPr>
          <p:cNvPr id="1093" name="正方形/長方形 7"/>
          <p:cNvSpPr/>
          <p:nvPr userDrawn="1"/>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15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0" name=""/>
        <p:cNvGrpSpPr/>
        <p:nvPr/>
      </p:nvGrpSpPr>
      <p:grpSpPr>
        <a:xfrm>
          <a:off x="0" y="0"/>
          <a:ext cx="0" cy="0"/>
          <a:chOff x="0" y="0"/>
          <a:chExt cx="0" cy="0"/>
        </a:xfrm>
      </p:grpSpPr>
      <p:sp>
        <p:nvSpPr>
          <p:cNvPr id="1095" name="正方形/長方形 7"/>
          <p:cNvSpPr/>
          <p:nvPr/>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96" name="図 8"/>
          <p:cNvPicPr>
            <a:picLocks noChangeAspect="1"/>
          </p:cNvPicPr>
          <p:nvPr/>
        </p:nvPicPr>
        <p:blipFill>
          <a:blip r:embed="rId1"/>
          <a:stretch>
            <a:fillRect/>
          </a:stretch>
        </p:blipFill>
        <p:spPr>
          <a:xfrm>
            <a:off x="8031140" y="96458"/>
            <a:ext cx="894760" cy="597408"/>
          </a:xfrm>
          <a:prstGeom prst="rect">
            <a:avLst/>
          </a:prstGeom>
        </p:spPr>
      </p:pic>
      <p:sp>
        <p:nvSpPr>
          <p:cNvPr id="1097" name="Content Placeholder 2"/>
          <p:cNvSpPr>
            <a:spLocks noGrp="1"/>
          </p:cNvSpPr>
          <p:nvPr>
            <p:ph sz="half" idx="1"/>
          </p:nvPr>
        </p:nvSpPr>
        <p:spPr>
          <a:xfrm>
            <a:off x="252000" y="945053"/>
            <a:ext cx="4140000" cy="5400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8" name="Content Placeholder 3"/>
          <p:cNvSpPr>
            <a:spLocks noGrp="1"/>
          </p:cNvSpPr>
          <p:nvPr>
            <p:ph sz="half" idx="2"/>
          </p:nvPr>
        </p:nvSpPr>
        <p:spPr>
          <a:xfrm>
            <a:off x="4752000" y="959833"/>
            <a:ext cx="4140000" cy="5400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9" name="Date Placeholder 4"/>
          <p:cNvSpPr>
            <a:spLocks noGrp="1"/>
          </p:cNvSpPr>
          <p:nvPr>
            <p:ph type="dt" sz="half" idx="10"/>
          </p:nvPr>
        </p:nvSpPr>
        <p:spPr/>
        <p:txBody>
          <a:bodyPr/>
          <a:lstStyle/>
          <a:p>
            <a:fld id="{B80D8D3C-2731-1B4F-B37D-C3014449E431}" type="datetime4">
              <a:rPr lang="ja-JP" altLang="en-US" smtClean="0"/>
              <a:t>2025年9月1日</a:t>
            </a:fld>
            <a:endParaRPr lang="en-US"/>
          </a:p>
        </p:txBody>
      </p:sp>
      <p:sp>
        <p:nvSpPr>
          <p:cNvPr id="1100" name="Slide Number Placeholder 6"/>
          <p:cNvSpPr>
            <a:spLocks noGrp="1"/>
          </p:cNvSpPr>
          <p:nvPr>
            <p:ph type="sldNum" sz="quarter" idx="12"/>
          </p:nvPr>
        </p:nvSpPr>
        <p:spPr/>
        <p:txBody>
          <a:bodyPr/>
          <a:lstStyle/>
          <a:p>
            <a:fld id="{2D5C2814-CE91-8840-BABA-ED7AFB085B43}" type="slidenum">
              <a:rPr lang="en-US" smtClean="0"/>
              <a:t>‹#›</a:t>
            </a:fld>
            <a:endParaRPr lang="en-US"/>
          </a:p>
        </p:txBody>
      </p:sp>
      <p:sp>
        <p:nvSpPr>
          <p:cNvPr id="1101" name="Title 1"/>
          <p:cNvSpPr>
            <a:spLocks noGrp="1"/>
          </p:cNvSpPr>
          <p:nvPr>
            <p:ph type="title"/>
          </p:nvPr>
        </p:nvSpPr>
        <p:spPr>
          <a:xfrm>
            <a:off x="252000" y="214586"/>
            <a:ext cx="7561040" cy="405102"/>
          </a:xfrm>
        </p:spPr>
        <p:txBody>
          <a:bodyPr/>
          <a:lstStyle/>
          <a:p>
            <a:r>
              <a:rPr lang="ja-JP" altLang="en-US"/>
              <a:t>マスター タイトルの書式設定</a:t>
            </a:r>
            <a:endParaRPr lang="en-US" dirty="0"/>
          </a:p>
        </p:txBody>
      </p:sp>
      <p:sp>
        <p:nvSpPr>
          <p:cNvPr id="1102" name="正方形/長方形 1"/>
          <p:cNvSpPr/>
          <p:nvPr userDrawn="1"/>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75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比較">
    <p:spTree>
      <p:nvGrpSpPr>
        <p:cNvPr id="0" name=""/>
        <p:cNvGrpSpPr/>
        <p:nvPr/>
      </p:nvGrpSpPr>
      <p:grpSpPr>
        <a:xfrm>
          <a:off x="0" y="0"/>
          <a:ext cx="0" cy="0"/>
          <a:chOff x="0" y="0"/>
          <a:chExt cx="0" cy="0"/>
        </a:xfrm>
      </p:grpSpPr>
      <p:sp>
        <p:nvSpPr>
          <p:cNvPr id="1104" name="Text Placeholder 2"/>
          <p:cNvSpPr>
            <a:spLocks noGrp="1"/>
          </p:cNvSpPr>
          <p:nvPr>
            <p:ph type="body" idx="1"/>
          </p:nvPr>
        </p:nvSpPr>
        <p:spPr>
          <a:xfrm>
            <a:off x="239400" y="960266"/>
            <a:ext cx="414000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マスター テキストの書式設定</a:t>
            </a:r>
          </a:p>
        </p:txBody>
      </p:sp>
      <p:sp>
        <p:nvSpPr>
          <p:cNvPr id="1105" name="Content Placeholder 3"/>
          <p:cNvSpPr>
            <a:spLocks noGrp="1"/>
          </p:cNvSpPr>
          <p:nvPr>
            <p:ph sz="half" idx="2"/>
          </p:nvPr>
        </p:nvSpPr>
        <p:spPr>
          <a:xfrm>
            <a:off x="253446" y="1939001"/>
            <a:ext cx="4140000" cy="44101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06" name="Date Placeholder 6"/>
          <p:cNvSpPr>
            <a:spLocks noGrp="1"/>
          </p:cNvSpPr>
          <p:nvPr>
            <p:ph type="dt" sz="half" idx="10"/>
          </p:nvPr>
        </p:nvSpPr>
        <p:spPr/>
        <p:txBody>
          <a:bodyPr/>
          <a:lstStyle/>
          <a:p>
            <a:fld id="{4A675959-856A-7F4C-845C-AAE681A6BFBD}" type="datetime4">
              <a:rPr lang="ja-JP" altLang="en-US" smtClean="0"/>
              <a:t>2025年9月1日</a:t>
            </a:fld>
            <a:endParaRPr lang="en-US"/>
          </a:p>
        </p:txBody>
      </p:sp>
      <p:sp>
        <p:nvSpPr>
          <p:cNvPr id="1107" name="Slide Number Placeholder 8"/>
          <p:cNvSpPr>
            <a:spLocks noGrp="1"/>
          </p:cNvSpPr>
          <p:nvPr>
            <p:ph type="sldNum" sz="quarter" idx="12"/>
          </p:nvPr>
        </p:nvSpPr>
        <p:spPr/>
        <p:txBody>
          <a:bodyPr/>
          <a:lstStyle/>
          <a:p>
            <a:fld id="{2D5C2814-CE91-8840-BABA-ED7AFB085B43}" type="slidenum">
              <a:rPr lang="en-US" smtClean="0"/>
              <a:t>‹#›</a:t>
            </a:fld>
            <a:endParaRPr lang="en-US"/>
          </a:p>
        </p:txBody>
      </p:sp>
      <p:sp>
        <p:nvSpPr>
          <p:cNvPr id="1108" name="正方形/長方形 12"/>
          <p:cNvSpPr/>
          <p:nvPr/>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9" name="図 13"/>
          <p:cNvPicPr>
            <a:picLocks noChangeAspect="1"/>
          </p:cNvPicPr>
          <p:nvPr/>
        </p:nvPicPr>
        <p:blipFill>
          <a:blip r:embed="rId1"/>
          <a:stretch>
            <a:fillRect/>
          </a:stretch>
        </p:blipFill>
        <p:spPr>
          <a:xfrm>
            <a:off x="8031140" y="96458"/>
            <a:ext cx="894760" cy="597408"/>
          </a:xfrm>
          <a:prstGeom prst="rect">
            <a:avLst/>
          </a:prstGeom>
        </p:spPr>
      </p:pic>
      <p:sp>
        <p:nvSpPr>
          <p:cNvPr id="1110" name="Title 1"/>
          <p:cNvSpPr>
            <a:spLocks noGrp="1"/>
          </p:cNvSpPr>
          <p:nvPr>
            <p:ph type="title"/>
          </p:nvPr>
        </p:nvSpPr>
        <p:spPr>
          <a:xfrm>
            <a:off x="252000" y="214586"/>
            <a:ext cx="7561040" cy="405102"/>
          </a:xfrm>
        </p:spPr>
        <p:txBody>
          <a:bodyPr/>
          <a:lstStyle/>
          <a:p>
            <a:r>
              <a:rPr lang="ja-JP" altLang="en-US"/>
              <a:t>マスター タイトルの書式設定</a:t>
            </a:r>
            <a:endParaRPr lang="en-US" dirty="0"/>
          </a:p>
        </p:txBody>
      </p:sp>
      <p:sp>
        <p:nvSpPr>
          <p:cNvPr id="1111" name="Text Placeholder 2"/>
          <p:cNvSpPr>
            <a:spLocks noGrp="1"/>
          </p:cNvSpPr>
          <p:nvPr>
            <p:ph type="body" idx="13"/>
          </p:nvPr>
        </p:nvSpPr>
        <p:spPr>
          <a:xfrm>
            <a:off x="4736508" y="960266"/>
            <a:ext cx="414000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マスター テキストの書式設定</a:t>
            </a:r>
          </a:p>
        </p:txBody>
      </p:sp>
      <p:sp>
        <p:nvSpPr>
          <p:cNvPr id="1112" name="Content Placeholder 3"/>
          <p:cNvSpPr>
            <a:spLocks noGrp="1"/>
          </p:cNvSpPr>
          <p:nvPr>
            <p:ph sz="half" idx="14"/>
          </p:nvPr>
        </p:nvSpPr>
        <p:spPr>
          <a:xfrm>
            <a:off x="4750554" y="1939001"/>
            <a:ext cx="4140000" cy="44101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3" name="正方形/長方形 1"/>
          <p:cNvSpPr/>
          <p:nvPr userDrawn="1"/>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44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0" name=""/>
        <p:cNvGrpSpPr/>
        <p:nvPr/>
      </p:nvGrpSpPr>
      <p:grpSpPr>
        <a:xfrm>
          <a:off x="0" y="0"/>
          <a:ext cx="0" cy="0"/>
          <a:chOff x="0" y="0"/>
          <a:chExt cx="0" cy="0"/>
        </a:xfrm>
      </p:grpSpPr>
      <p:sp>
        <p:nvSpPr>
          <p:cNvPr id="1115" name="Content Placeholder 2"/>
          <p:cNvSpPr>
            <a:spLocks noGrp="1"/>
          </p:cNvSpPr>
          <p:nvPr>
            <p:ph idx="1"/>
          </p:nvPr>
        </p:nvSpPr>
        <p:spPr>
          <a:xfrm>
            <a:off x="3643532" y="987426"/>
            <a:ext cx="5248468" cy="540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6" name="Text Placeholder 3"/>
          <p:cNvSpPr>
            <a:spLocks noGrp="1"/>
          </p:cNvSpPr>
          <p:nvPr>
            <p:ph type="body" sz="half" idx="2"/>
          </p:nvPr>
        </p:nvSpPr>
        <p:spPr>
          <a:xfrm>
            <a:off x="246413" y="987427"/>
            <a:ext cx="3060000" cy="5400000"/>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ja-JP" altLang="en-US"/>
              <a:t>マスター テキストの書式設定</a:t>
            </a:r>
          </a:p>
        </p:txBody>
      </p:sp>
      <p:sp>
        <p:nvSpPr>
          <p:cNvPr id="1117" name="Date Placeholder 4"/>
          <p:cNvSpPr>
            <a:spLocks noGrp="1"/>
          </p:cNvSpPr>
          <p:nvPr>
            <p:ph type="dt" sz="half" idx="10"/>
          </p:nvPr>
        </p:nvSpPr>
        <p:spPr/>
        <p:txBody>
          <a:bodyPr/>
          <a:lstStyle/>
          <a:p>
            <a:fld id="{4D8B19D5-2C10-5B46-B73B-D62F00439C9C}" type="datetime4">
              <a:rPr lang="ja-JP" altLang="en-US" smtClean="0"/>
              <a:t>2025年9月1日</a:t>
            </a:fld>
            <a:endParaRPr lang="en-US"/>
          </a:p>
        </p:txBody>
      </p:sp>
      <p:sp>
        <p:nvSpPr>
          <p:cNvPr id="1118" name="Slide Number Placeholder 6"/>
          <p:cNvSpPr>
            <a:spLocks noGrp="1"/>
          </p:cNvSpPr>
          <p:nvPr>
            <p:ph type="sldNum" sz="quarter" idx="12"/>
          </p:nvPr>
        </p:nvSpPr>
        <p:spPr/>
        <p:txBody>
          <a:bodyPr/>
          <a:lstStyle/>
          <a:p>
            <a:fld id="{2D5C2814-CE91-8840-BABA-ED7AFB085B43}" type="slidenum">
              <a:rPr lang="en-US" smtClean="0"/>
              <a:t>‹#›</a:t>
            </a:fld>
            <a:endParaRPr lang="en-US"/>
          </a:p>
        </p:txBody>
      </p:sp>
      <p:sp>
        <p:nvSpPr>
          <p:cNvPr id="1119" name="正方形/長方形 7"/>
          <p:cNvSpPr/>
          <p:nvPr/>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0" name="図 8"/>
          <p:cNvPicPr>
            <a:picLocks noChangeAspect="1"/>
          </p:cNvPicPr>
          <p:nvPr/>
        </p:nvPicPr>
        <p:blipFill>
          <a:blip r:embed="rId1"/>
          <a:stretch>
            <a:fillRect/>
          </a:stretch>
        </p:blipFill>
        <p:spPr>
          <a:xfrm>
            <a:off x="8031140" y="96458"/>
            <a:ext cx="894760" cy="597408"/>
          </a:xfrm>
          <a:prstGeom prst="rect">
            <a:avLst/>
          </a:prstGeom>
        </p:spPr>
      </p:pic>
      <p:sp>
        <p:nvSpPr>
          <p:cNvPr id="1121" name="Title 1"/>
          <p:cNvSpPr>
            <a:spLocks noGrp="1"/>
          </p:cNvSpPr>
          <p:nvPr>
            <p:ph type="title"/>
          </p:nvPr>
        </p:nvSpPr>
        <p:spPr>
          <a:xfrm>
            <a:off x="252000" y="214586"/>
            <a:ext cx="7561040" cy="405102"/>
          </a:xfrm>
        </p:spPr>
        <p:txBody>
          <a:bodyPr/>
          <a:lstStyle/>
          <a:p>
            <a:r>
              <a:rPr lang="ja-JP" altLang="en-US"/>
              <a:t>マスター タイトルの書式設定</a:t>
            </a:r>
            <a:endParaRPr lang="en-US" dirty="0"/>
          </a:p>
        </p:txBody>
      </p:sp>
      <p:sp>
        <p:nvSpPr>
          <p:cNvPr id="1122" name="正方形/長方形 1"/>
          <p:cNvSpPr/>
          <p:nvPr userDrawn="1"/>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タイトル付きのコンテンツ">
    <p:spTree>
      <p:nvGrpSpPr>
        <p:cNvPr id="0" name=""/>
        <p:cNvGrpSpPr/>
        <p:nvPr/>
      </p:nvGrpSpPr>
      <p:grpSpPr>
        <a:xfrm>
          <a:off x="0" y="0"/>
          <a:ext cx="0" cy="0"/>
          <a:chOff x="0" y="0"/>
          <a:chExt cx="0" cy="0"/>
        </a:xfrm>
      </p:grpSpPr>
      <p:sp>
        <p:nvSpPr>
          <p:cNvPr id="1124" name="Picture Placeholder 2"/>
          <p:cNvSpPr>
            <a:spLocks noGrp="1" noChangeAspect="1"/>
          </p:cNvSpPr>
          <p:nvPr>
            <p:ph type="pic" idx="13"/>
          </p:nvPr>
        </p:nvSpPr>
        <p:spPr>
          <a:xfrm>
            <a:off x="3643532" y="987427"/>
            <a:ext cx="5248468" cy="5399999"/>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ja-JP" altLang="en-US"/>
              <a:t>アイコンをクリックして図を追加</a:t>
            </a:r>
            <a:endParaRPr lang="en-US" dirty="0"/>
          </a:p>
        </p:txBody>
      </p:sp>
      <p:sp>
        <p:nvSpPr>
          <p:cNvPr id="1125" name="Text Placeholder 3"/>
          <p:cNvSpPr>
            <a:spLocks noGrp="1"/>
          </p:cNvSpPr>
          <p:nvPr>
            <p:ph type="body" sz="half" idx="2"/>
          </p:nvPr>
        </p:nvSpPr>
        <p:spPr>
          <a:xfrm>
            <a:off x="246413" y="987427"/>
            <a:ext cx="3060000" cy="5400000"/>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ja-JP" altLang="en-US"/>
              <a:t>マスター テキストの書式設定</a:t>
            </a:r>
          </a:p>
        </p:txBody>
      </p:sp>
      <p:sp>
        <p:nvSpPr>
          <p:cNvPr id="1126" name="Date Placeholder 4"/>
          <p:cNvSpPr>
            <a:spLocks noGrp="1"/>
          </p:cNvSpPr>
          <p:nvPr>
            <p:ph type="dt" sz="half" idx="10"/>
          </p:nvPr>
        </p:nvSpPr>
        <p:spPr/>
        <p:txBody>
          <a:bodyPr/>
          <a:lstStyle/>
          <a:p>
            <a:fld id="{4D8B19D5-2C10-5B46-B73B-D62F00439C9C}" type="datetime4">
              <a:rPr lang="ja-JP" altLang="en-US" smtClean="0"/>
              <a:t>2025年9月1日</a:t>
            </a:fld>
            <a:endParaRPr lang="en-US"/>
          </a:p>
        </p:txBody>
      </p:sp>
      <p:sp>
        <p:nvSpPr>
          <p:cNvPr id="1127" name="Slide Number Placeholder 6"/>
          <p:cNvSpPr>
            <a:spLocks noGrp="1"/>
          </p:cNvSpPr>
          <p:nvPr>
            <p:ph type="sldNum" sz="quarter" idx="12"/>
          </p:nvPr>
        </p:nvSpPr>
        <p:spPr/>
        <p:txBody>
          <a:bodyPr/>
          <a:lstStyle/>
          <a:p>
            <a:fld id="{2D5C2814-CE91-8840-BABA-ED7AFB085B43}" type="slidenum">
              <a:rPr lang="en-US" smtClean="0"/>
              <a:t>‹#›</a:t>
            </a:fld>
            <a:endParaRPr lang="en-US"/>
          </a:p>
        </p:txBody>
      </p:sp>
      <p:sp>
        <p:nvSpPr>
          <p:cNvPr id="1128" name="正方形/長方形 7"/>
          <p:cNvSpPr/>
          <p:nvPr/>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9" name="図 8"/>
          <p:cNvPicPr>
            <a:picLocks noChangeAspect="1"/>
          </p:cNvPicPr>
          <p:nvPr/>
        </p:nvPicPr>
        <p:blipFill>
          <a:blip r:embed="rId1"/>
          <a:stretch>
            <a:fillRect/>
          </a:stretch>
        </p:blipFill>
        <p:spPr>
          <a:xfrm>
            <a:off x="8031140" y="96458"/>
            <a:ext cx="894760" cy="597408"/>
          </a:xfrm>
          <a:prstGeom prst="rect">
            <a:avLst/>
          </a:prstGeom>
        </p:spPr>
      </p:pic>
      <p:sp>
        <p:nvSpPr>
          <p:cNvPr id="1130" name="Title 1"/>
          <p:cNvSpPr>
            <a:spLocks noGrp="1"/>
          </p:cNvSpPr>
          <p:nvPr>
            <p:ph type="title"/>
          </p:nvPr>
        </p:nvSpPr>
        <p:spPr>
          <a:xfrm>
            <a:off x="252000" y="214586"/>
            <a:ext cx="7561040" cy="405102"/>
          </a:xfrm>
        </p:spPr>
        <p:txBody>
          <a:bodyPr/>
          <a:lstStyle/>
          <a:p>
            <a:r>
              <a:rPr lang="ja-JP" altLang="en-US"/>
              <a:t>マスター タイトルの書式設定</a:t>
            </a:r>
            <a:endParaRPr lang="en-US" dirty="0"/>
          </a:p>
        </p:txBody>
      </p:sp>
      <p:sp>
        <p:nvSpPr>
          <p:cNvPr id="1131" name="正方形/長方形 2"/>
          <p:cNvSpPr/>
          <p:nvPr userDrawn="1"/>
        </p:nvSpPr>
        <p:spPr>
          <a:xfrm>
            <a:off x="0" y="0"/>
            <a:ext cx="9144000" cy="805443"/>
          </a:xfrm>
          <a:prstGeom prst="rect">
            <a:avLst/>
          </a:prstGeom>
          <a:gradFill>
            <a:gsLst>
              <a:gs pos="0">
                <a:srgbClr val="CC0000"/>
              </a:gs>
              <a:gs pos="70000">
                <a:srgbClr val="EB5514"/>
              </a:gs>
              <a:gs pos="99000">
                <a:srgbClr val="FFB9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8468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タイトルのみ">
    <p:spTree>
      <p:nvGrpSpPr>
        <p:cNvPr id="0" name=""/>
        <p:cNvGrpSpPr/>
        <p:nvPr/>
      </p:nvGrpSpPr>
      <p:grpSpPr>
        <a:xfrm>
          <a:off x="0" y="0"/>
          <a:ext cx="0" cy="0"/>
          <a:chOff x="0" y="0"/>
          <a:chExt cx="0" cy="0"/>
        </a:xfrm>
      </p:grpSpPr>
      <p:pic>
        <p:nvPicPr>
          <p:cNvPr id="1133" name="図 8"/>
          <p:cNvPicPr>
            <a:picLocks noChangeAspect="1"/>
          </p:cNvPicPr>
          <p:nvPr/>
        </p:nvPicPr>
        <p:blipFill>
          <a:blip r:embed="rId1"/>
          <a:stretch>
            <a:fillRect/>
          </a:stretch>
        </p:blipFill>
        <p:spPr>
          <a:xfrm>
            <a:off x="3079750" y="2495550"/>
            <a:ext cx="2984500" cy="1866900"/>
          </a:xfrm>
          <a:prstGeom prst="rect">
            <a:avLst/>
          </a:prstGeom>
        </p:spPr>
      </p:pic>
    </p:spTree>
    <p:extLst>
      <p:ext uri="{BB962C8B-B14F-4D97-AF65-F5344CB8AC3E}">
        <p14:creationId xmlns:p14="http://schemas.microsoft.com/office/powerpoint/2010/main" val="283372908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0" name=""/>
        <p:cNvGrpSpPr/>
        <p:nvPr/>
      </p:nvGrpSpPr>
      <p:grpSpPr>
        <a:xfrm>
          <a:off x="0" y="0"/>
          <a:ext cx="0" cy="0"/>
          <a:chOff x="0" y="0"/>
          <a:chExt cx="0" cy="0"/>
        </a:xfrm>
      </p:grpSpPr>
      <p:pic>
        <p:nvPicPr>
          <p:cNvPr id="1135" name="図 2"/>
          <p:cNvPicPr>
            <a:picLocks noChangeAspect="1"/>
          </p:cNvPicPr>
          <p:nvPr userDrawn="1"/>
        </p:nvPicPr>
        <p:blipFill>
          <a:blip r:embed="rId1"/>
          <a:stretch>
            <a:fillRect/>
          </a:stretch>
        </p:blipFill>
        <p:spPr>
          <a:xfrm>
            <a:off x="0" y="0"/>
            <a:ext cx="9144000" cy="6858000"/>
          </a:xfrm>
          <a:prstGeom prst="rect">
            <a:avLst/>
          </a:prstGeom>
        </p:spPr>
      </p:pic>
      <p:pic>
        <p:nvPicPr>
          <p:cNvPr id="1136" name="図 8"/>
          <p:cNvPicPr>
            <a:picLocks noChangeAspect="1"/>
          </p:cNvPicPr>
          <p:nvPr/>
        </p:nvPicPr>
        <p:blipFill>
          <a:blip r:embed="rId2"/>
          <a:stretch>
            <a:fillRect/>
          </a:stretch>
        </p:blipFill>
        <p:spPr>
          <a:xfrm>
            <a:off x="3079750" y="2495550"/>
            <a:ext cx="2984500" cy="1866900"/>
          </a:xfrm>
          <a:prstGeom prst="rect">
            <a:avLst/>
          </a:prstGeom>
        </p:spPr>
      </p:pic>
    </p:spTree>
    <p:extLst>
      <p:ext uri="{BB962C8B-B14F-4D97-AF65-F5344CB8AC3E}">
        <p14:creationId xmlns:p14="http://schemas.microsoft.com/office/powerpoint/2010/main" val="136285447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タイトル スライド">
    <p:spTree>
      <p:nvGrpSpPr>
        <p:cNvPr id="0" name=""/>
        <p:cNvGrpSpPr/>
        <p:nvPr/>
      </p:nvGrpSpPr>
      <p:grpSpPr>
        <a:xfrm>
          <a:off x="0" y="0"/>
          <a:ext cx="0" cy="0"/>
          <a:chOff x="0" y="0"/>
          <a:chExt cx="0" cy="0"/>
        </a:xfrm>
      </p:grpSpPr>
      <p:pic>
        <p:nvPicPr>
          <p:cNvPr id="1038" name="図 6"/>
          <p:cNvPicPr>
            <a:picLocks noChangeAspect="1"/>
          </p:cNvPicPr>
          <p:nvPr/>
        </p:nvPicPr>
        <p:blipFill>
          <a:blip r:embed="rId1"/>
          <a:stretch>
            <a:fillRect/>
          </a:stretch>
        </p:blipFill>
        <p:spPr>
          <a:xfrm>
            <a:off x="0" y="0"/>
            <a:ext cx="9144000" cy="6858000"/>
          </a:xfrm>
          <a:prstGeom prst="rect">
            <a:avLst/>
          </a:prstGeom>
        </p:spPr>
      </p:pic>
      <p:sp>
        <p:nvSpPr>
          <p:cNvPr id="1039" name="Title 1"/>
          <p:cNvSpPr>
            <a:spLocks noGrp="1"/>
          </p:cNvSpPr>
          <p:nvPr>
            <p:ph type="ctrTitle" hasCustomPrompt="1"/>
          </p:nvPr>
        </p:nvSpPr>
        <p:spPr>
          <a:xfrm>
            <a:off x="252000" y="2995160"/>
            <a:ext cx="8640000" cy="515901"/>
          </a:xfrm>
        </p:spPr>
        <p:txBody>
          <a:bodyPr anchor="b"/>
          <a:lstStyle>
            <a:lvl1pPr algn="l">
              <a:defRPr sz="3200"/>
            </a:lvl1pPr>
          </a:lstStyle>
          <a:p>
            <a:r>
              <a:rPr lang="ja-JP" altLang="en-US"/>
              <a:t>マスタータイトルの書式設定</a:t>
            </a:r>
            <a:endParaRPr lang="en-US" dirty="0"/>
          </a:p>
        </p:txBody>
      </p:sp>
      <p:sp>
        <p:nvSpPr>
          <p:cNvPr id="1040" name="Subtitle 2"/>
          <p:cNvSpPr>
            <a:spLocks noGrp="1"/>
          </p:cNvSpPr>
          <p:nvPr>
            <p:ph type="subTitle" idx="1" hasCustomPrompt="1"/>
          </p:nvPr>
        </p:nvSpPr>
        <p:spPr>
          <a:xfrm>
            <a:off x="252000" y="3602038"/>
            <a:ext cx="8640000" cy="1655762"/>
          </a:xfrm>
        </p:spPr>
        <p:txBody>
          <a:bodyPr>
            <a:normAutofit/>
          </a:bodyPr>
          <a:lstStyle>
            <a:lvl1pPr marL="0" indent="0" algn="l">
              <a:buNone/>
              <a:defRPr sz="2000">
                <a:solidFill>
                  <a:schemeClr val="bg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マスターサブタイトルの書式設定</a:t>
            </a:r>
            <a:endParaRPr lang="en-US" dirty="0"/>
          </a:p>
        </p:txBody>
      </p:sp>
      <p:pic>
        <p:nvPicPr>
          <p:cNvPr id="1041" name="図 14"/>
          <p:cNvPicPr>
            <a:picLocks noChangeAspect="1"/>
          </p:cNvPicPr>
          <p:nvPr/>
        </p:nvPicPr>
        <p:blipFill>
          <a:blip r:embed="rId2"/>
          <a:stretch>
            <a:fillRect/>
          </a:stretch>
        </p:blipFill>
        <p:spPr>
          <a:xfrm>
            <a:off x="7519670" y="142240"/>
            <a:ext cx="1492250" cy="933450"/>
          </a:xfrm>
          <a:prstGeom prst="rect">
            <a:avLst/>
          </a:prstGeom>
        </p:spPr>
      </p:pic>
      <p:sp>
        <p:nvSpPr>
          <p:cNvPr id="1042" name="Date Placeholder 3"/>
          <p:cNvSpPr>
            <a:spLocks noGrp="1"/>
          </p:cNvSpPr>
          <p:nvPr>
            <p:ph type="dt" sz="half" idx="10"/>
          </p:nvPr>
        </p:nvSpPr>
        <p:spPr>
          <a:xfrm>
            <a:off x="252000" y="5754364"/>
            <a:ext cx="2057400" cy="318924"/>
          </a:xfrm>
        </p:spPr>
        <p:txBody>
          <a:bodyPr lIns="90000"/>
          <a:lstStyle>
            <a:lvl1pPr>
              <a:defRPr sz="1600" b="0" i="0">
                <a:solidFill>
                  <a:schemeClr val="bg1"/>
                </a:solidFill>
                <a:latin typeface="BIZ UDPGothic" panose="020B0400000000000000" pitchFamily="34" charset="-128"/>
                <a:ea typeface="BIZ UDPGothic" panose="020B0400000000000000" pitchFamily="34" charset="-128"/>
              </a:defRPr>
            </a:lvl1pPr>
          </a:lstStyle>
          <a:p>
            <a:fld id="{937EF189-C832-1B43-B303-4D26CA9C6C2F}" type="datetime4">
              <a:rPr lang="ja-JP" altLang="en-US" smtClean="0"/>
              <a:t>2025年9月1日</a:t>
            </a:fld>
            <a:endParaRPr lang="en-US" dirty="0"/>
          </a:p>
        </p:txBody>
      </p:sp>
      <p:sp>
        <p:nvSpPr>
          <p:cNvPr id="1043" name="テキスト プレースホルダー 17"/>
          <p:cNvSpPr>
            <a:spLocks noGrp="1"/>
          </p:cNvSpPr>
          <p:nvPr>
            <p:ph type="body" sz="quarter" idx="12" hasCustomPrompt="1"/>
          </p:nvPr>
        </p:nvSpPr>
        <p:spPr>
          <a:xfrm>
            <a:off x="251998" y="6171342"/>
            <a:ext cx="8639999" cy="294302"/>
          </a:xfrm>
        </p:spPr>
        <p:txBody>
          <a:bodyPr wrap="square" tIns="36000" bIns="36000">
            <a:spAutoFit/>
          </a:bodyPr>
          <a:lstStyle>
            <a:lvl1pPr marL="0" indent="0">
              <a:buNone/>
              <a:defRPr sz="1600">
                <a:solidFill>
                  <a:schemeClr val="bg1"/>
                </a:solidFill>
              </a:defRPr>
            </a:lvl1pPr>
          </a:lstStyle>
          <a:p>
            <a:pPr lvl="0"/>
            <a:r>
              <a:rPr lang="en-US" altLang="ja-JP" dirty="0" err="1"/>
              <a:t>会社名・個所名</a:t>
            </a:r>
            <a:endParaRPr lang="en-US" altLang="ja-JP" dirty="0"/>
          </a:p>
        </p:txBody>
      </p:sp>
    </p:spTree>
    <p:extLst>
      <p:ext uri="{BB962C8B-B14F-4D97-AF65-F5344CB8AC3E}">
        <p14:creationId xmlns:p14="http://schemas.microsoft.com/office/powerpoint/2010/main" val="94514927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タイトル スライド">
    <p:spTree>
      <p:nvGrpSpPr>
        <p:cNvPr id="0" name=""/>
        <p:cNvGrpSpPr/>
        <p:nvPr/>
      </p:nvGrpSpPr>
      <p:grpSpPr>
        <a:xfrm>
          <a:off x="0" y="0"/>
          <a:ext cx="0" cy="0"/>
          <a:chOff x="0" y="0"/>
          <a:chExt cx="0" cy="0"/>
        </a:xfrm>
      </p:grpSpPr>
      <p:pic>
        <p:nvPicPr>
          <p:cNvPr id="1045" name="図 6"/>
          <p:cNvPicPr>
            <a:picLocks noChangeAspect="1"/>
          </p:cNvPicPr>
          <p:nvPr/>
        </p:nvPicPr>
        <p:blipFill>
          <a:blip r:embed="rId1"/>
          <a:stretch>
            <a:fillRect/>
          </a:stretch>
        </p:blipFill>
        <p:spPr>
          <a:xfrm>
            <a:off x="0" y="0"/>
            <a:ext cx="9144000" cy="6858000"/>
          </a:xfrm>
          <a:prstGeom prst="rect">
            <a:avLst/>
          </a:prstGeom>
        </p:spPr>
      </p:pic>
      <p:sp>
        <p:nvSpPr>
          <p:cNvPr id="1046" name="Title 1"/>
          <p:cNvSpPr>
            <a:spLocks noGrp="1"/>
          </p:cNvSpPr>
          <p:nvPr>
            <p:ph type="ctrTitle" hasCustomPrompt="1"/>
          </p:nvPr>
        </p:nvSpPr>
        <p:spPr>
          <a:xfrm>
            <a:off x="252000" y="2995160"/>
            <a:ext cx="8640000" cy="515901"/>
          </a:xfrm>
        </p:spPr>
        <p:txBody>
          <a:bodyPr anchor="b"/>
          <a:lstStyle>
            <a:lvl1pPr algn="l">
              <a:defRPr sz="3200"/>
            </a:lvl1pPr>
          </a:lstStyle>
          <a:p>
            <a:r>
              <a:rPr lang="ja-JP" altLang="en-US"/>
              <a:t>マスタータイトルの書式設定</a:t>
            </a:r>
            <a:endParaRPr lang="en-US" dirty="0"/>
          </a:p>
        </p:txBody>
      </p:sp>
      <p:sp>
        <p:nvSpPr>
          <p:cNvPr id="1047" name="Subtitle 2"/>
          <p:cNvSpPr>
            <a:spLocks noGrp="1"/>
          </p:cNvSpPr>
          <p:nvPr>
            <p:ph type="subTitle" idx="1" hasCustomPrompt="1"/>
          </p:nvPr>
        </p:nvSpPr>
        <p:spPr>
          <a:xfrm>
            <a:off x="252000" y="3602038"/>
            <a:ext cx="8640000" cy="1655762"/>
          </a:xfrm>
        </p:spPr>
        <p:txBody>
          <a:bodyPr>
            <a:normAutofit/>
          </a:bodyPr>
          <a:lstStyle>
            <a:lvl1pPr marL="0" indent="0" algn="l">
              <a:buNone/>
              <a:defRPr sz="2000">
                <a:solidFill>
                  <a:schemeClr val="bg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マスターサブタイトルの書式設定</a:t>
            </a:r>
            <a:endParaRPr lang="en-US" dirty="0"/>
          </a:p>
        </p:txBody>
      </p:sp>
      <p:pic>
        <p:nvPicPr>
          <p:cNvPr id="1048" name="図 14"/>
          <p:cNvPicPr>
            <a:picLocks noChangeAspect="1"/>
          </p:cNvPicPr>
          <p:nvPr/>
        </p:nvPicPr>
        <p:blipFill>
          <a:blip r:embed="rId2"/>
          <a:stretch>
            <a:fillRect/>
          </a:stretch>
        </p:blipFill>
        <p:spPr>
          <a:xfrm>
            <a:off x="7519670" y="142240"/>
            <a:ext cx="1492250" cy="933450"/>
          </a:xfrm>
          <a:prstGeom prst="rect">
            <a:avLst/>
          </a:prstGeom>
        </p:spPr>
      </p:pic>
      <p:sp>
        <p:nvSpPr>
          <p:cNvPr id="1049" name="Date Placeholder 3"/>
          <p:cNvSpPr>
            <a:spLocks noGrp="1"/>
          </p:cNvSpPr>
          <p:nvPr>
            <p:ph type="dt" sz="half" idx="10"/>
          </p:nvPr>
        </p:nvSpPr>
        <p:spPr>
          <a:xfrm>
            <a:off x="252000" y="5754364"/>
            <a:ext cx="2057400" cy="318924"/>
          </a:xfrm>
        </p:spPr>
        <p:txBody>
          <a:bodyPr lIns="90000"/>
          <a:lstStyle>
            <a:lvl1pPr>
              <a:defRPr sz="1600" b="0" i="0">
                <a:solidFill>
                  <a:schemeClr val="bg1"/>
                </a:solidFill>
                <a:latin typeface="BIZ UDPGothic" panose="020B0400000000000000" pitchFamily="34" charset="-128"/>
                <a:ea typeface="BIZ UDPGothic" panose="020B0400000000000000" pitchFamily="34" charset="-128"/>
              </a:defRPr>
            </a:lvl1pPr>
          </a:lstStyle>
          <a:p>
            <a:fld id="{937EF189-C832-1B43-B303-4D26CA9C6C2F}" type="datetime4">
              <a:rPr lang="ja-JP" altLang="en-US" smtClean="0"/>
              <a:t>2025年9月1日</a:t>
            </a:fld>
            <a:endParaRPr lang="en-US" dirty="0"/>
          </a:p>
        </p:txBody>
      </p:sp>
      <p:sp>
        <p:nvSpPr>
          <p:cNvPr id="1050" name="テキスト プレースホルダー 17"/>
          <p:cNvSpPr>
            <a:spLocks noGrp="1"/>
          </p:cNvSpPr>
          <p:nvPr>
            <p:ph type="body" sz="quarter" idx="12" hasCustomPrompt="1"/>
          </p:nvPr>
        </p:nvSpPr>
        <p:spPr>
          <a:xfrm>
            <a:off x="251998" y="6171342"/>
            <a:ext cx="8639999" cy="294302"/>
          </a:xfrm>
        </p:spPr>
        <p:txBody>
          <a:bodyPr wrap="square" tIns="36000" bIns="36000">
            <a:spAutoFit/>
          </a:bodyPr>
          <a:lstStyle>
            <a:lvl1pPr marL="0" indent="0">
              <a:buNone/>
              <a:defRPr sz="1600">
                <a:solidFill>
                  <a:schemeClr val="bg1"/>
                </a:solidFill>
              </a:defRPr>
            </a:lvl1pPr>
          </a:lstStyle>
          <a:p>
            <a:pPr lvl="0"/>
            <a:r>
              <a:rPr lang="en-US" altLang="ja-JP" dirty="0" err="1"/>
              <a:t>会社名・個所名</a:t>
            </a:r>
            <a:endParaRPr lang="en-US" altLang="ja-JP" dirty="0"/>
          </a:p>
        </p:txBody>
      </p:sp>
    </p:spTree>
    <p:extLst>
      <p:ext uri="{BB962C8B-B14F-4D97-AF65-F5344CB8AC3E}">
        <p14:creationId xmlns:p14="http://schemas.microsoft.com/office/powerpoint/2010/main" val="102608549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タイトル スライド">
    <p:spTree>
      <p:nvGrpSpPr>
        <p:cNvPr id="0" name=""/>
        <p:cNvGrpSpPr/>
        <p:nvPr/>
      </p:nvGrpSpPr>
      <p:grpSpPr>
        <a:xfrm>
          <a:off x="0" y="0"/>
          <a:ext cx="0" cy="0"/>
          <a:chOff x="0" y="0"/>
          <a:chExt cx="0" cy="0"/>
        </a:xfrm>
      </p:grpSpPr>
      <p:sp>
        <p:nvSpPr>
          <p:cNvPr id="1052" name="Title 1"/>
          <p:cNvSpPr>
            <a:spLocks noGrp="1"/>
          </p:cNvSpPr>
          <p:nvPr>
            <p:ph type="ctrTitle" hasCustomPrompt="1"/>
          </p:nvPr>
        </p:nvSpPr>
        <p:spPr>
          <a:xfrm>
            <a:off x="252000" y="2995160"/>
            <a:ext cx="7212056" cy="515901"/>
          </a:xfrm>
        </p:spPr>
        <p:txBody>
          <a:bodyPr anchor="b"/>
          <a:lstStyle>
            <a:lvl1pPr algn="l">
              <a:defRPr sz="3200">
                <a:solidFill>
                  <a:schemeClr val="tx1"/>
                </a:solidFill>
              </a:defRPr>
            </a:lvl1pPr>
          </a:lstStyle>
          <a:p>
            <a:r>
              <a:rPr lang="ja-JP" altLang="en-US"/>
              <a:t>マスタータイトルの書式設定</a:t>
            </a:r>
            <a:endParaRPr lang="en-US" dirty="0"/>
          </a:p>
        </p:txBody>
      </p:sp>
      <p:sp>
        <p:nvSpPr>
          <p:cNvPr id="1053" name="Subtitle 2"/>
          <p:cNvSpPr>
            <a:spLocks noGrp="1"/>
          </p:cNvSpPr>
          <p:nvPr>
            <p:ph type="subTitle" idx="1" hasCustomPrompt="1"/>
          </p:nvPr>
        </p:nvSpPr>
        <p:spPr>
          <a:xfrm>
            <a:off x="252000" y="3602038"/>
            <a:ext cx="7212056" cy="1655762"/>
          </a:xfrm>
        </p:spPr>
        <p:txBody>
          <a:bodyPr>
            <a:normAutofit/>
          </a:bodyPr>
          <a:lstStyle>
            <a:lvl1pPr marL="0" indent="0" algn="l">
              <a:buNone/>
              <a:defRPr sz="2000">
                <a:solidFill>
                  <a:schemeClr val="tx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マスターサブタイトルの書式設定</a:t>
            </a:r>
            <a:endParaRPr lang="en-US" dirty="0"/>
          </a:p>
        </p:txBody>
      </p:sp>
      <p:sp>
        <p:nvSpPr>
          <p:cNvPr id="1054" name="Date Placeholder 3"/>
          <p:cNvSpPr>
            <a:spLocks noGrp="1"/>
          </p:cNvSpPr>
          <p:nvPr>
            <p:ph type="dt" sz="half" idx="10"/>
          </p:nvPr>
        </p:nvSpPr>
        <p:spPr>
          <a:xfrm>
            <a:off x="252000" y="5754364"/>
            <a:ext cx="2057400" cy="318924"/>
          </a:xfrm>
        </p:spPr>
        <p:txBody>
          <a:bodyPr lIns="90000"/>
          <a:lstStyle>
            <a:lvl1pPr>
              <a:defRPr sz="1600" b="0" i="0">
                <a:solidFill>
                  <a:schemeClr val="tx1"/>
                </a:solidFill>
                <a:latin typeface="BIZ UDPGothic" panose="020B0400000000000000" pitchFamily="34" charset="-128"/>
                <a:ea typeface="BIZ UDPGothic" panose="020B0400000000000000" pitchFamily="34" charset="-128"/>
              </a:defRPr>
            </a:lvl1pPr>
          </a:lstStyle>
          <a:p>
            <a:fld id="{583CEE99-9B6F-BB46-9009-E06280BB6499}" type="datetime4">
              <a:rPr lang="ja-JP" altLang="en-US" smtClean="0"/>
              <a:pPr/>
              <a:t>2025年9月1日</a:t>
            </a:fld>
            <a:endParaRPr lang="en-US" dirty="0"/>
          </a:p>
        </p:txBody>
      </p:sp>
      <p:sp>
        <p:nvSpPr>
          <p:cNvPr id="1055" name="テキスト プレースホルダー 17"/>
          <p:cNvSpPr>
            <a:spLocks noGrp="1"/>
          </p:cNvSpPr>
          <p:nvPr>
            <p:ph type="body" sz="quarter" idx="12" hasCustomPrompt="1"/>
          </p:nvPr>
        </p:nvSpPr>
        <p:spPr>
          <a:xfrm>
            <a:off x="251998" y="6171342"/>
            <a:ext cx="7134322" cy="294302"/>
          </a:xfrm>
        </p:spPr>
        <p:txBody>
          <a:bodyPr wrap="square" tIns="36000" bIns="36000">
            <a:spAutoFit/>
          </a:bodyPr>
          <a:lstStyle>
            <a:lvl1pPr marL="0" indent="0">
              <a:buNone/>
              <a:defRPr sz="1600">
                <a:solidFill>
                  <a:schemeClr val="tx1"/>
                </a:solidFill>
              </a:defRPr>
            </a:lvl1pPr>
          </a:lstStyle>
          <a:p>
            <a:pPr lvl="0"/>
            <a:r>
              <a:rPr lang="en-US" altLang="ja-JP" dirty="0" err="1"/>
              <a:t>会社名・個所名</a:t>
            </a:r>
            <a:endParaRPr lang="en-US" altLang="ja-JP" dirty="0"/>
          </a:p>
        </p:txBody>
      </p:sp>
    </p:spTree>
    <p:extLst>
      <p:ext uri="{BB962C8B-B14F-4D97-AF65-F5344CB8AC3E}">
        <p14:creationId xmlns:p14="http://schemas.microsoft.com/office/powerpoint/2010/main" val="49396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セクション見出し">
    <p:spTree>
      <p:nvGrpSpPr>
        <p:cNvPr id="0" name=""/>
        <p:cNvGrpSpPr/>
        <p:nvPr/>
      </p:nvGrpSpPr>
      <p:grpSpPr>
        <a:xfrm>
          <a:off x="0" y="0"/>
          <a:ext cx="0" cy="0"/>
          <a:chOff x="0" y="0"/>
          <a:chExt cx="0" cy="0"/>
        </a:xfrm>
      </p:grpSpPr>
      <p:pic>
        <p:nvPicPr>
          <p:cNvPr id="1057" name="図 7"/>
          <p:cNvPicPr>
            <a:picLocks noChangeAspect="1"/>
          </p:cNvPicPr>
          <p:nvPr/>
        </p:nvPicPr>
        <p:blipFill>
          <a:blip r:embed="rId1"/>
          <a:stretch>
            <a:fillRect/>
          </a:stretch>
        </p:blipFill>
        <p:spPr>
          <a:xfrm>
            <a:off x="0" y="0"/>
            <a:ext cx="9144000" cy="6858000"/>
          </a:xfrm>
          <a:prstGeom prst="rect">
            <a:avLst/>
          </a:prstGeom>
        </p:spPr>
      </p:pic>
      <p:sp>
        <p:nvSpPr>
          <p:cNvPr id="1058" name="Text Placeholder 2"/>
          <p:cNvSpPr>
            <a:spLocks noGrp="1"/>
          </p:cNvSpPr>
          <p:nvPr>
            <p:ph type="body" idx="1" hasCustomPrompt="1"/>
          </p:nvPr>
        </p:nvSpPr>
        <p:spPr>
          <a:xfrm>
            <a:off x="252000" y="3226449"/>
            <a:ext cx="6120000" cy="405102"/>
          </a:xfrm>
        </p:spPr>
        <p:txBody>
          <a:bodyPr wrap="square" tIns="36000" bIns="36000" anchor="b">
            <a:spAutoFit/>
          </a:bodyPr>
          <a:lstStyle>
            <a:lvl1pPr marL="0" indent="0">
              <a:buNone/>
              <a:defRPr sz="2400">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セクションタイトルの書式設定</a:t>
            </a:r>
          </a:p>
        </p:txBody>
      </p:sp>
      <p:sp>
        <p:nvSpPr>
          <p:cNvPr id="1059" name="Date Placeholder 3"/>
          <p:cNvSpPr>
            <a:spLocks noGrp="1"/>
          </p:cNvSpPr>
          <p:nvPr>
            <p:ph type="dt" sz="half" idx="10"/>
          </p:nvPr>
        </p:nvSpPr>
        <p:spPr/>
        <p:txBody>
          <a:bodyPr/>
          <a:lstStyle>
            <a:lvl1pPr>
              <a:defRPr>
                <a:solidFill>
                  <a:schemeClr val="bg1"/>
                </a:solidFill>
              </a:defRPr>
            </a:lvl1pPr>
          </a:lstStyle>
          <a:p>
            <a:fld id="{937EF189-C832-1B43-B303-4D26CA9C6C2F}" type="datetime4">
              <a:rPr lang="ja-JP" altLang="en-US" smtClean="0"/>
              <a:t>2025年9月1日</a:t>
            </a:fld>
            <a:endParaRPr lang="en-US" dirty="0"/>
          </a:p>
        </p:txBody>
      </p:sp>
      <p:sp>
        <p:nvSpPr>
          <p:cNvPr id="1060" name="Slide Number Placeholder 5"/>
          <p:cNvSpPr>
            <a:spLocks noGrp="1"/>
          </p:cNvSpPr>
          <p:nvPr>
            <p:ph type="sldNum" sz="quarter" idx="12"/>
          </p:nvPr>
        </p:nvSpPr>
        <p:spPr/>
        <p:txBody>
          <a:bodyPr/>
          <a:lstStyle>
            <a:lvl1pPr>
              <a:defRPr>
                <a:solidFill>
                  <a:schemeClr val="bg1"/>
                </a:solidFill>
              </a:defRPr>
            </a:lvl1p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21444645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セクション見出し">
    <p:spTree>
      <p:nvGrpSpPr>
        <p:cNvPr id="0" name=""/>
        <p:cNvGrpSpPr/>
        <p:nvPr/>
      </p:nvGrpSpPr>
      <p:grpSpPr>
        <a:xfrm>
          <a:off x="0" y="0"/>
          <a:ext cx="0" cy="0"/>
          <a:chOff x="0" y="0"/>
          <a:chExt cx="0" cy="0"/>
        </a:xfrm>
      </p:grpSpPr>
      <p:pic>
        <p:nvPicPr>
          <p:cNvPr id="1062" name="図 7"/>
          <p:cNvPicPr>
            <a:picLocks noChangeAspect="1"/>
          </p:cNvPicPr>
          <p:nvPr/>
        </p:nvPicPr>
        <p:blipFill>
          <a:blip r:embed="rId1"/>
          <a:stretch>
            <a:fillRect/>
          </a:stretch>
        </p:blipFill>
        <p:spPr>
          <a:xfrm>
            <a:off x="0" y="0"/>
            <a:ext cx="9144000" cy="6858000"/>
          </a:xfrm>
          <a:prstGeom prst="rect">
            <a:avLst/>
          </a:prstGeom>
        </p:spPr>
      </p:pic>
      <p:sp>
        <p:nvSpPr>
          <p:cNvPr id="1063" name="Text Placeholder 2"/>
          <p:cNvSpPr>
            <a:spLocks noGrp="1"/>
          </p:cNvSpPr>
          <p:nvPr>
            <p:ph type="body" idx="1" hasCustomPrompt="1"/>
          </p:nvPr>
        </p:nvSpPr>
        <p:spPr>
          <a:xfrm>
            <a:off x="252000" y="3226449"/>
            <a:ext cx="6120000" cy="405102"/>
          </a:xfrm>
        </p:spPr>
        <p:txBody>
          <a:bodyPr wrap="square" tIns="36000" bIns="36000" anchor="b">
            <a:spAutoFit/>
          </a:bodyPr>
          <a:lstStyle>
            <a:lvl1pPr marL="0" indent="0">
              <a:buNone/>
              <a:defRPr sz="2400">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セクションタイトルの書式設定</a:t>
            </a:r>
          </a:p>
        </p:txBody>
      </p:sp>
      <p:sp>
        <p:nvSpPr>
          <p:cNvPr id="1064" name="Date Placeholder 3"/>
          <p:cNvSpPr>
            <a:spLocks noGrp="1"/>
          </p:cNvSpPr>
          <p:nvPr>
            <p:ph type="dt" sz="half" idx="10"/>
          </p:nvPr>
        </p:nvSpPr>
        <p:spPr/>
        <p:txBody>
          <a:bodyPr/>
          <a:lstStyle>
            <a:lvl1pPr>
              <a:defRPr>
                <a:solidFill>
                  <a:schemeClr val="bg1"/>
                </a:solidFill>
              </a:defRPr>
            </a:lvl1pPr>
          </a:lstStyle>
          <a:p>
            <a:fld id="{937EF189-C832-1B43-B303-4D26CA9C6C2F}" type="datetime4">
              <a:rPr lang="ja-JP" altLang="en-US" smtClean="0"/>
              <a:t>2025年9月1日</a:t>
            </a:fld>
            <a:endParaRPr lang="en-US" dirty="0"/>
          </a:p>
        </p:txBody>
      </p:sp>
      <p:sp>
        <p:nvSpPr>
          <p:cNvPr id="1065" name="Slide Number Placeholder 5"/>
          <p:cNvSpPr>
            <a:spLocks noGrp="1"/>
          </p:cNvSpPr>
          <p:nvPr>
            <p:ph type="sldNum" sz="quarter" idx="12"/>
          </p:nvPr>
        </p:nvSpPr>
        <p:spPr/>
        <p:txBody>
          <a:bodyPr/>
          <a:lstStyle>
            <a:lvl1pPr>
              <a:defRPr>
                <a:solidFill>
                  <a:schemeClr val="bg1"/>
                </a:solidFill>
              </a:defRPr>
            </a:lvl1p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215874952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1_セクション見出し">
    <p:spTree>
      <p:nvGrpSpPr>
        <p:cNvPr id="0" name=""/>
        <p:cNvGrpSpPr/>
        <p:nvPr/>
      </p:nvGrpSpPr>
      <p:grpSpPr>
        <a:xfrm>
          <a:off x="0" y="0"/>
          <a:ext cx="0" cy="0"/>
          <a:chOff x="0" y="0"/>
          <a:chExt cx="0" cy="0"/>
        </a:xfrm>
      </p:grpSpPr>
      <p:pic>
        <p:nvPicPr>
          <p:cNvPr id="1067" name="図 7"/>
          <p:cNvPicPr>
            <a:picLocks noChangeAspect="1"/>
          </p:cNvPicPr>
          <p:nvPr/>
        </p:nvPicPr>
        <p:blipFill>
          <a:blip r:embed="rId1"/>
          <a:stretch>
            <a:fillRect/>
          </a:stretch>
        </p:blipFill>
        <p:spPr>
          <a:xfrm>
            <a:off x="0" y="0"/>
            <a:ext cx="9144000" cy="6858000"/>
          </a:xfrm>
          <a:prstGeom prst="rect">
            <a:avLst/>
          </a:prstGeom>
        </p:spPr>
      </p:pic>
      <p:sp>
        <p:nvSpPr>
          <p:cNvPr id="1068" name="Text Placeholder 2"/>
          <p:cNvSpPr>
            <a:spLocks noGrp="1"/>
          </p:cNvSpPr>
          <p:nvPr>
            <p:ph type="body" idx="1" hasCustomPrompt="1"/>
          </p:nvPr>
        </p:nvSpPr>
        <p:spPr>
          <a:xfrm>
            <a:off x="252000" y="3226449"/>
            <a:ext cx="6120000" cy="405102"/>
          </a:xfrm>
        </p:spPr>
        <p:txBody>
          <a:bodyPr wrap="square" tIns="36000" bIns="36000" anchor="b">
            <a:spAutoFit/>
          </a:bodyPr>
          <a:lstStyle>
            <a:lvl1pPr marL="0" indent="0">
              <a:buNone/>
              <a:defRPr sz="2400">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セクションタイトルの書式設定</a:t>
            </a:r>
          </a:p>
        </p:txBody>
      </p:sp>
      <p:sp>
        <p:nvSpPr>
          <p:cNvPr id="1069" name="Date Placeholder 3"/>
          <p:cNvSpPr>
            <a:spLocks noGrp="1"/>
          </p:cNvSpPr>
          <p:nvPr>
            <p:ph type="dt" sz="half" idx="10"/>
          </p:nvPr>
        </p:nvSpPr>
        <p:spPr/>
        <p:txBody>
          <a:bodyPr/>
          <a:lstStyle>
            <a:lvl1pPr>
              <a:defRPr>
                <a:solidFill>
                  <a:schemeClr val="bg1"/>
                </a:solidFill>
              </a:defRPr>
            </a:lvl1pPr>
          </a:lstStyle>
          <a:p>
            <a:fld id="{937EF189-C832-1B43-B303-4D26CA9C6C2F}" type="datetime4">
              <a:rPr lang="ja-JP" altLang="en-US" smtClean="0"/>
              <a:t>2025年9月1日</a:t>
            </a:fld>
            <a:endParaRPr lang="en-US" dirty="0"/>
          </a:p>
        </p:txBody>
      </p:sp>
      <p:sp>
        <p:nvSpPr>
          <p:cNvPr id="1070" name="Slide Number Placeholder 5"/>
          <p:cNvSpPr>
            <a:spLocks noGrp="1"/>
          </p:cNvSpPr>
          <p:nvPr>
            <p:ph type="sldNum" sz="quarter" idx="12"/>
          </p:nvPr>
        </p:nvSpPr>
        <p:spPr/>
        <p:txBody>
          <a:bodyPr/>
          <a:lstStyle>
            <a:lvl1pPr>
              <a:defRPr>
                <a:solidFill>
                  <a:schemeClr val="bg1"/>
                </a:solidFill>
              </a:defRPr>
            </a:lvl1p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243825644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0" name=""/>
        <p:cNvGrpSpPr/>
        <p:nvPr/>
      </p:nvGrpSpPr>
      <p:grpSpPr>
        <a:xfrm>
          <a:off x="0" y="0"/>
          <a:ext cx="0" cy="0"/>
          <a:chOff x="0" y="0"/>
          <a:chExt cx="0" cy="0"/>
        </a:xfrm>
      </p:grpSpPr>
      <p:pic>
        <p:nvPicPr>
          <p:cNvPr id="1072" name="図 7"/>
          <p:cNvPicPr>
            <a:picLocks noChangeAspect="1"/>
          </p:cNvPicPr>
          <p:nvPr/>
        </p:nvPicPr>
        <p:blipFill>
          <a:blip r:embed="rId1"/>
          <a:srcRect t="2074" b="-2074"/>
          <a:stretch>
            <a:fillRect/>
          </a:stretch>
        </p:blipFill>
        <p:spPr>
          <a:xfrm>
            <a:off x="0" y="-1"/>
            <a:ext cx="9144000" cy="6858001"/>
          </a:xfrm>
          <a:prstGeom prst="rect">
            <a:avLst/>
          </a:prstGeom>
        </p:spPr>
      </p:pic>
      <p:sp>
        <p:nvSpPr>
          <p:cNvPr id="1073" name="Text Placeholder 2"/>
          <p:cNvSpPr>
            <a:spLocks noGrp="1"/>
          </p:cNvSpPr>
          <p:nvPr>
            <p:ph type="body" idx="1" hasCustomPrompt="1"/>
          </p:nvPr>
        </p:nvSpPr>
        <p:spPr>
          <a:xfrm>
            <a:off x="252000" y="3226449"/>
            <a:ext cx="6120000" cy="405102"/>
          </a:xfrm>
        </p:spPr>
        <p:txBody>
          <a:bodyPr wrap="square" tIns="36000" bIns="36000" anchor="b">
            <a:spAutoFit/>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セクションタイトルの書式設定</a:t>
            </a:r>
          </a:p>
        </p:txBody>
      </p:sp>
      <p:sp>
        <p:nvSpPr>
          <p:cNvPr id="1074" name="Date Placeholder 3"/>
          <p:cNvSpPr>
            <a:spLocks noGrp="1"/>
          </p:cNvSpPr>
          <p:nvPr>
            <p:ph type="dt" sz="half" idx="10"/>
          </p:nvPr>
        </p:nvSpPr>
        <p:spPr/>
        <p:txBody>
          <a:bodyPr/>
          <a:lstStyle/>
          <a:p>
            <a:fld id="{937EF189-C832-1B43-B303-4D26CA9C6C2F}" type="datetime4">
              <a:rPr lang="ja-JP" altLang="en-US" smtClean="0"/>
              <a:t>2025年9月1日</a:t>
            </a:fld>
            <a:endParaRPr lang="en-US" dirty="0"/>
          </a:p>
        </p:txBody>
      </p:sp>
      <p:sp>
        <p:nvSpPr>
          <p:cNvPr id="1075" name="Slide Number Placeholder 5"/>
          <p:cNvSpPr>
            <a:spLocks noGrp="1"/>
          </p:cNvSpPr>
          <p:nvPr>
            <p:ph type="sldNum" sz="quarter" idx="12"/>
          </p:nvPr>
        </p:nvSpPr>
        <p:spPr/>
        <p:txBody>
          <a:body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47068872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セクション見出し">
    <p:spTree>
      <p:nvGrpSpPr>
        <p:cNvPr id="0" name=""/>
        <p:cNvGrpSpPr/>
        <p:nvPr/>
      </p:nvGrpSpPr>
      <p:grpSpPr>
        <a:xfrm>
          <a:off x="0" y="0"/>
          <a:ext cx="0" cy="0"/>
          <a:chOff x="0" y="0"/>
          <a:chExt cx="0" cy="0"/>
        </a:xfrm>
      </p:grpSpPr>
      <p:pic>
        <p:nvPicPr>
          <p:cNvPr id="1077" name="図 7"/>
          <p:cNvPicPr>
            <a:picLocks noChangeAspect="1"/>
          </p:cNvPicPr>
          <p:nvPr userDrawn="1"/>
        </p:nvPicPr>
        <p:blipFill>
          <a:blip r:embed="rId1"/>
          <a:stretch>
            <a:fillRect/>
          </a:stretch>
        </p:blipFill>
        <p:spPr>
          <a:xfrm>
            <a:off x="0" y="0"/>
            <a:ext cx="9144000" cy="6858000"/>
          </a:xfrm>
          <a:prstGeom prst="rect">
            <a:avLst/>
          </a:prstGeom>
        </p:spPr>
      </p:pic>
      <p:sp>
        <p:nvSpPr>
          <p:cNvPr id="1078" name="Text Placeholder 2"/>
          <p:cNvSpPr>
            <a:spLocks noGrp="1"/>
          </p:cNvSpPr>
          <p:nvPr>
            <p:ph type="body" idx="1" hasCustomPrompt="1"/>
          </p:nvPr>
        </p:nvSpPr>
        <p:spPr>
          <a:xfrm>
            <a:off x="252000" y="3226449"/>
            <a:ext cx="6120000" cy="405102"/>
          </a:xfrm>
        </p:spPr>
        <p:txBody>
          <a:bodyPr wrap="square" tIns="36000" bIns="36000" anchor="b">
            <a:spAutoFit/>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セクションタイトルの書式設定</a:t>
            </a:r>
          </a:p>
        </p:txBody>
      </p:sp>
      <p:sp>
        <p:nvSpPr>
          <p:cNvPr id="1079" name="Date Placeholder 3"/>
          <p:cNvSpPr>
            <a:spLocks noGrp="1"/>
          </p:cNvSpPr>
          <p:nvPr>
            <p:ph type="dt" sz="half" idx="10"/>
          </p:nvPr>
        </p:nvSpPr>
        <p:spPr/>
        <p:txBody>
          <a:bodyPr/>
          <a:lstStyle/>
          <a:p>
            <a:fld id="{937EF189-C832-1B43-B303-4D26CA9C6C2F}" type="datetime4">
              <a:rPr lang="ja-JP" altLang="en-US" smtClean="0"/>
              <a:t>2025年9月1日</a:t>
            </a:fld>
            <a:endParaRPr lang="en-US" dirty="0"/>
          </a:p>
        </p:txBody>
      </p:sp>
      <p:sp>
        <p:nvSpPr>
          <p:cNvPr id="1080" name="Slide Number Placeholder 5"/>
          <p:cNvSpPr>
            <a:spLocks noGrp="1"/>
          </p:cNvSpPr>
          <p:nvPr>
            <p:ph type="sldNum" sz="quarter" idx="12"/>
          </p:nvPr>
        </p:nvSpPr>
        <p:spPr/>
        <p:txBody>
          <a:body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725394342"/>
      </p:ext>
    </p:extLst>
  </p:cSld>
  <p:clrMapOvr>
    <a:masterClrMapping/>
  </p:clrMapOvr>
  <p:hf hdr="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252000" y="214437"/>
            <a:ext cx="8640000" cy="405102"/>
          </a:xfrm>
          <a:prstGeom prst="rect">
            <a:avLst/>
          </a:prstGeom>
        </p:spPr>
        <p:txBody>
          <a:bodyPr vert="horz" wrap="square" lIns="90000" tIns="36000" rIns="91440" bIns="36000" rtlCol="0" anchor="ctr">
            <a:spAutoFit/>
          </a:bodyPr>
          <a:lstStyle/>
          <a:p>
            <a:r>
              <a:rPr lang="ja-JP" altLang="en-US"/>
              <a:t>マスタータイトルの書式設定</a:t>
            </a:r>
            <a:endParaRPr lang="en-US" dirty="0"/>
          </a:p>
        </p:txBody>
      </p:sp>
      <p:sp>
        <p:nvSpPr>
          <p:cNvPr id="1026" name="Text Placeholder 2"/>
          <p:cNvSpPr>
            <a:spLocks noGrp="1"/>
          </p:cNvSpPr>
          <p:nvPr>
            <p:ph type="body" idx="1"/>
          </p:nvPr>
        </p:nvSpPr>
        <p:spPr>
          <a:xfrm>
            <a:off x="252000" y="948529"/>
            <a:ext cx="8640000" cy="54000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1027" name="Date Placeholder 3"/>
          <p:cNvSpPr>
            <a:spLocks noGrp="1"/>
          </p:cNvSpPr>
          <p:nvPr>
            <p:ph type="dt" sz="half" idx="2"/>
          </p:nvPr>
        </p:nvSpPr>
        <p:spPr>
          <a:xfrm>
            <a:off x="252000" y="6496918"/>
            <a:ext cx="2057400" cy="211203"/>
          </a:xfrm>
          <a:prstGeom prst="rect">
            <a:avLst/>
          </a:prstGeom>
        </p:spPr>
        <p:txBody>
          <a:bodyPr vert="horz" lIns="0" tIns="36000" rIns="91440" bIns="36000" rtlCol="0" anchor="ctr">
            <a:spAutoFit/>
          </a:bodyPr>
          <a:lstStyle>
            <a:lvl1pPr algn="l">
              <a:defRPr sz="900" b="0" i="0">
                <a:solidFill>
                  <a:schemeClr val="tx1">
                    <a:tint val="75000"/>
                  </a:schemeClr>
                </a:solidFill>
                <a:latin typeface="BIZ UDPGothic" panose="020B0400000000000000" pitchFamily="34" charset="-128"/>
                <a:ea typeface="BIZ UDPGothic" panose="020B0400000000000000" pitchFamily="34" charset="-128"/>
              </a:defRPr>
            </a:lvl1pPr>
          </a:lstStyle>
          <a:p>
            <a:fld id="{937EF189-C832-1B43-B303-4D26CA9C6C2F}" type="datetime4">
              <a:rPr lang="ja-JP" altLang="en-US" smtClean="0"/>
              <a:t>2025年9月1日</a:t>
            </a:fld>
            <a:endParaRPr lang="en-US" dirty="0"/>
          </a:p>
        </p:txBody>
      </p:sp>
      <p:sp>
        <p:nvSpPr>
          <p:cNvPr id="1028" name="Footer Placeholder 4"/>
          <p:cNvSpPr>
            <a:spLocks noGrp="1"/>
          </p:cNvSpPr>
          <p:nvPr>
            <p:ph type="ftr" sz="quarter" idx="3"/>
          </p:nvPr>
        </p:nvSpPr>
        <p:spPr>
          <a:xfrm>
            <a:off x="3028950" y="6499309"/>
            <a:ext cx="3086100" cy="211203"/>
          </a:xfrm>
          <a:prstGeom prst="rect">
            <a:avLst/>
          </a:prstGeom>
        </p:spPr>
        <p:txBody>
          <a:bodyPr vert="horz" lIns="91440" tIns="36000" rIns="91440" bIns="36000" rtlCol="0" anchor="ctr">
            <a:spAutoFit/>
          </a:bodyPr>
          <a:lstStyle>
            <a:lvl1pPr algn="ctr">
              <a:defRPr sz="900" b="0" i="0">
                <a:solidFill>
                  <a:schemeClr val="tx1">
                    <a:tint val="75000"/>
                  </a:schemeClr>
                </a:solidFill>
                <a:latin typeface="BIZ UDPGothic" panose="020B0400000000000000" pitchFamily="34" charset="-128"/>
                <a:ea typeface="BIZ UDPGothic" panose="020B0400000000000000" pitchFamily="34" charset="-128"/>
              </a:defRPr>
            </a:lvl1pPr>
          </a:lstStyle>
          <a:p>
            <a:r>
              <a:rPr lang="en-US" altLang="ja-JP"/>
              <a:t>copyright © JTB Corp. all rights reserved.</a:t>
            </a:r>
            <a:endParaRPr lang="en-US" altLang="ja-JP" dirty="0"/>
          </a:p>
        </p:txBody>
      </p:sp>
      <p:sp>
        <p:nvSpPr>
          <p:cNvPr id="1029" name="Slide Number Placeholder 5"/>
          <p:cNvSpPr>
            <a:spLocks noGrp="1"/>
          </p:cNvSpPr>
          <p:nvPr>
            <p:ph type="sldNum" sz="quarter" idx="4"/>
          </p:nvPr>
        </p:nvSpPr>
        <p:spPr>
          <a:xfrm>
            <a:off x="6834600" y="6507003"/>
            <a:ext cx="2057400" cy="195814"/>
          </a:xfrm>
          <a:prstGeom prst="rect">
            <a:avLst/>
          </a:prstGeom>
        </p:spPr>
        <p:txBody>
          <a:bodyPr vert="horz" lIns="91440" tIns="36000" rIns="91440" bIns="36000" rtlCol="0" anchor="ctr">
            <a:spAutoFit/>
          </a:bodyPr>
          <a:lstStyle>
            <a:lvl1pPr algn="r">
              <a:defRPr sz="800" b="0" i="0">
                <a:solidFill>
                  <a:schemeClr val="tx1">
                    <a:tint val="75000"/>
                  </a:schemeClr>
                </a:solidFill>
                <a:latin typeface="BIZ UDPGothic" panose="020B0400000000000000" pitchFamily="34" charset="-128"/>
                <a:ea typeface="BIZ UDPGothic" panose="020B0400000000000000" pitchFamily="34" charset="-128"/>
              </a:defRPr>
            </a:lvl1pPr>
          </a:lstStyle>
          <a:p>
            <a:fld id="{2D5C2814-CE91-8840-BABA-ED7AFB085B43}" type="slidenum">
              <a:rPr lang="en-US" smtClean="0"/>
              <a:pPr/>
              <a:t>‹#›</a:t>
            </a:fld>
            <a:endParaRPr lang="en-US" dirty="0"/>
          </a:p>
        </p:txBody>
      </p:sp>
    </p:spTree>
    <p:extLst>
      <p:ext uri="{BB962C8B-B14F-4D97-AF65-F5344CB8AC3E}">
        <p14:creationId xmlns:p14="http://schemas.microsoft.com/office/powerpoint/2010/main" val="2226944245"/>
      </p:ext>
    </p:extLst>
  </p:cSld>
  <p:clrMap bg1="lt1" tx1="dk1" bg2="lt2" tx2="dk2" accent1="accent1" accent2="accent2" accent3="accent3" accent4="accent4" accent5="accent5" accent6="accent6" hlink="hlink" folHlink="folHlink"/>
  <p:sldLayoutIdLst>
    <p:sldLayoutId id="2147483884" r:id="rId1"/>
    <p:sldLayoutId id="2147483887" r:id="rId2"/>
    <p:sldLayoutId id="2147483890" r:id="rId3"/>
    <p:sldLayoutId id="2147483893" r:id="rId4"/>
    <p:sldLayoutId id="2147483920" r:id="rId5"/>
    <p:sldLayoutId id="2147483921" r:id="rId6"/>
    <p:sldLayoutId id="2147483922" r:id="rId7"/>
    <p:sldLayoutId id="2147483911" r:id="rId8"/>
    <p:sldLayoutId id="2147483912" r:id="rId9"/>
    <p:sldLayoutId id="2147483913" r:id="rId10"/>
    <p:sldLayoutId id="2147483896" r:id="rId11"/>
    <p:sldLayoutId id="2147483897" r:id="rId12"/>
    <p:sldLayoutId id="2147483898" r:id="rId13"/>
    <p:sldLayoutId id="2147483899" r:id="rId14"/>
    <p:sldLayoutId id="2147483900" r:id="rId15"/>
    <p:sldLayoutId id="2147484024" r:id="rId16"/>
    <p:sldLayoutId id="2147483929" r:id="rId17"/>
  </p:sldLayoutIdLst>
  <p:hf hdr="0"/>
  <p:txStyles>
    <p:titleStyle>
      <a:lvl1pPr algn="l" defTabSz="914418" rtl="0" eaLnBrk="1" latinLnBrk="0" hangingPunct="1">
        <a:lnSpc>
          <a:spcPct val="90000"/>
        </a:lnSpc>
        <a:spcBef>
          <a:spcPct val="0"/>
        </a:spcBef>
        <a:buNone/>
        <a:defRPr kumimoji="1" sz="2400" b="1" i="0" kern="1200">
          <a:solidFill>
            <a:schemeClr val="bg1"/>
          </a:solidFill>
          <a:latin typeface="BIZ UDPGothic" panose="020B0400000000000000" pitchFamily="34" charset="-128"/>
          <a:ea typeface="BIZ UDPGothic" panose="020B0400000000000000" pitchFamily="34" charset="-128"/>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kumimoji="1" sz="2400" b="0" i="0" kern="1200">
          <a:solidFill>
            <a:schemeClr val="tx1"/>
          </a:solidFill>
          <a:latin typeface="BIZ UDPGothic" panose="020B0400000000000000" pitchFamily="34" charset="-128"/>
          <a:ea typeface="BIZ UDPGothic" panose="020B0400000000000000" pitchFamily="34" charset="-128"/>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BIZ UDPGothic" panose="020B0400000000000000" pitchFamily="34" charset="-128"/>
          <a:ea typeface="BIZ UDPGothic" panose="020B0400000000000000" pitchFamily="34" charset="-128"/>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BIZ UDPGothic" panose="020B0400000000000000" pitchFamily="34" charset="-128"/>
          <a:ea typeface="BIZ UDPGothic" panose="020B0400000000000000" pitchFamily="34" charset="-128"/>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kumimoji="1" sz="1600" b="0" i="0" kern="1200">
          <a:solidFill>
            <a:schemeClr val="tx1"/>
          </a:solidFill>
          <a:latin typeface="BIZ UDPGothic" panose="020B0400000000000000" pitchFamily="34" charset="-128"/>
          <a:ea typeface="BIZ UDPGothic" panose="020B0400000000000000" pitchFamily="34" charset="-128"/>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kumimoji="1" sz="1400" b="0" i="0" kern="1200">
          <a:solidFill>
            <a:schemeClr val="tx1"/>
          </a:solidFill>
          <a:latin typeface="BIZ UDPGothic" panose="020B0400000000000000" pitchFamily="34" charset="-128"/>
          <a:ea typeface="BIZ UDPGothic" panose="020B0400000000000000" pitchFamily="34" charset="-128"/>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18" rtl="0" eaLnBrk="1" latinLnBrk="0" hangingPunct="1">
        <a:defRPr kumimoji="1" sz="1800" kern="1200">
          <a:solidFill>
            <a:schemeClr val="tx1"/>
          </a:solidFill>
          <a:latin typeface="+mn-lt"/>
          <a:ea typeface="+mn-ea"/>
          <a:cs typeface="+mn-cs"/>
        </a:defRPr>
      </a:lvl1pPr>
      <a:lvl2pPr marL="457209" algn="l" defTabSz="914418" rtl="0" eaLnBrk="1" latinLnBrk="0" hangingPunct="1">
        <a:defRPr kumimoji="1" sz="1800" kern="1200">
          <a:solidFill>
            <a:schemeClr val="tx1"/>
          </a:solidFill>
          <a:latin typeface="+mn-lt"/>
          <a:ea typeface="+mn-ea"/>
          <a:cs typeface="+mn-cs"/>
        </a:defRPr>
      </a:lvl2pPr>
      <a:lvl3pPr marL="914418" algn="l" defTabSz="914418" rtl="0" eaLnBrk="1" latinLnBrk="0" hangingPunct="1">
        <a:defRPr kumimoji="1" sz="1800" kern="1200">
          <a:solidFill>
            <a:schemeClr val="tx1"/>
          </a:solidFill>
          <a:latin typeface="+mn-lt"/>
          <a:ea typeface="+mn-ea"/>
          <a:cs typeface="+mn-cs"/>
        </a:defRPr>
      </a:lvl3pPr>
      <a:lvl4pPr marL="1371627" algn="l" defTabSz="914418" rtl="0" eaLnBrk="1" latinLnBrk="0" hangingPunct="1">
        <a:defRPr kumimoji="1" sz="1800" kern="1200">
          <a:solidFill>
            <a:schemeClr val="tx1"/>
          </a:solidFill>
          <a:latin typeface="+mn-lt"/>
          <a:ea typeface="+mn-ea"/>
          <a:cs typeface="+mn-cs"/>
        </a:defRPr>
      </a:lvl4pPr>
      <a:lvl5pPr marL="1828837" algn="l" defTabSz="914418" rtl="0" eaLnBrk="1" latinLnBrk="0" hangingPunct="1">
        <a:defRPr kumimoji="1" sz="1800" kern="1200">
          <a:solidFill>
            <a:schemeClr val="tx1"/>
          </a:solidFill>
          <a:latin typeface="+mn-lt"/>
          <a:ea typeface="+mn-ea"/>
          <a:cs typeface="+mn-cs"/>
        </a:defRPr>
      </a:lvl5pPr>
      <a:lvl6pPr marL="2286046" algn="l" defTabSz="914418" rtl="0" eaLnBrk="1" latinLnBrk="0" hangingPunct="1">
        <a:defRPr kumimoji="1" sz="1800" kern="1200">
          <a:solidFill>
            <a:schemeClr val="tx1"/>
          </a:solidFill>
          <a:latin typeface="+mn-lt"/>
          <a:ea typeface="+mn-ea"/>
          <a:cs typeface="+mn-cs"/>
        </a:defRPr>
      </a:lvl6pPr>
      <a:lvl7pPr marL="2743255" algn="l" defTabSz="914418" rtl="0" eaLnBrk="1" latinLnBrk="0" hangingPunct="1">
        <a:defRPr kumimoji="1" sz="1800" kern="1200">
          <a:solidFill>
            <a:schemeClr val="tx1"/>
          </a:solidFill>
          <a:latin typeface="+mn-lt"/>
          <a:ea typeface="+mn-ea"/>
          <a:cs typeface="+mn-cs"/>
        </a:defRPr>
      </a:lvl7pPr>
      <a:lvl8pPr marL="3200464" algn="l" defTabSz="914418" rtl="0" eaLnBrk="1" latinLnBrk="0" hangingPunct="1">
        <a:defRPr kumimoji="1" sz="1800" kern="1200">
          <a:solidFill>
            <a:schemeClr val="tx1"/>
          </a:solidFill>
          <a:latin typeface="+mn-lt"/>
          <a:ea typeface="+mn-ea"/>
          <a:cs typeface="+mn-cs"/>
        </a:defRPr>
      </a:lvl8pPr>
      <a:lvl9pPr marL="3657673" algn="l" defTabSz="91441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hyperlink" Target="https://forms.office.com/r/WyYb3Squ7H" TargetMode="External" /><Relationship Id="rId2" Type="http://schemas.openxmlformats.org/officeDocument/2006/relationships/image" Target="../media/image14.png" /><Relationship Id="rId3" Type="http://schemas.openxmlformats.org/officeDocument/2006/relationships/slideLayout" Target="../slideLayouts/slideLayout4.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11.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11.xml" /></Relationships>
</file>

<file path=ppt/slides/_rels/slide5.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slideLayout" Target="../slideLayouts/slideLayout11.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11.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1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5" name="タイトル 1"/>
          <p:cNvSpPr>
            <a:spLocks noGrp="1"/>
          </p:cNvSpPr>
          <p:nvPr>
            <p:ph type="ctrTitle"/>
          </p:nvPr>
        </p:nvSpPr>
        <p:spPr>
          <a:xfrm>
            <a:off x="262991" y="289434"/>
            <a:ext cx="7781657" cy="348999"/>
          </a:xfrm>
        </p:spPr>
        <p:txBody>
          <a:bodyPr/>
          <a:lstStyle/>
          <a:p>
            <a:r>
              <a:rPr lang="ja-JP" altLang="en-US" sz="2000" dirty="0">
                <a:latin typeface="Meiryo UI" panose="020B0604030504040204" pitchFamily="50" charset="-128"/>
                <a:ea typeface="Meiryo UI" panose="020B0604030504040204" pitchFamily="50" charset="-128"/>
              </a:rPr>
              <a:t>本部</a:t>
            </a:r>
            <a:r>
              <a:rPr kumimoji="1" lang="ja-JP" altLang="en-US" sz="2000" dirty="0">
                <a:latin typeface="Meiryo UI" panose="020B0604030504040204" pitchFamily="50" charset="-128"/>
                <a:ea typeface="Meiryo UI" panose="020B0604030504040204" pitchFamily="50" charset="-128"/>
              </a:rPr>
              <a:t>町宿泊税制度（案）</a:t>
            </a:r>
            <a:r>
              <a:rPr lang="ja-JP" altLang="en-US" sz="2000" dirty="0">
                <a:latin typeface="Meiryo UI" panose="020B0604030504040204" pitchFamily="50" charset="-128"/>
                <a:ea typeface="Meiryo UI" panose="020B0604030504040204" pitchFamily="50" charset="-128"/>
              </a:rPr>
              <a:t>に関するパブリックコメントの募集について</a:t>
            </a:r>
            <a:endParaRPr kumimoji="1" lang="ja-JP" altLang="en-US" sz="2000" dirty="0">
              <a:latin typeface="Meiryo UI" panose="020B0604030504040204" pitchFamily="50" charset="-128"/>
              <a:ea typeface="Meiryo UI" panose="020B0604030504040204" pitchFamily="50" charset="-128"/>
            </a:endParaRPr>
          </a:p>
        </p:txBody>
      </p:sp>
      <p:sp>
        <p:nvSpPr>
          <p:cNvPr id="1146" name="日付プレースホルダー 3"/>
          <p:cNvSpPr>
            <a:spLocks noGrp="1"/>
          </p:cNvSpPr>
          <p:nvPr>
            <p:ph type="dt" sz="half" idx="10"/>
          </p:nvPr>
        </p:nvSpPr>
        <p:spPr>
          <a:xfrm>
            <a:off x="262992" y="638433"/>
            <a:ext cx="8639710" cy="6212142"/>
          </a:xfrm>
        </p:spPr>
        <p:txBody>
          <a:bodyPr anchor="t"/>
          <a:lstStyle/>
          <a:p>
            <a:r>
              <a:rPr lang="en-US" altLang="ja-JP" sz="1050" b="1" dirty="0">
                <a:latin typeface="Meiryo UI" panose="020B0604030504040204" pitchFamily="50" charset="-128"/>
                <a:ea typeface="Meiryo UI" panose="020B0604030504040204" pitchFamily="50" charset="-128"/>
              </a:rPr>
              <a:t>1</a:t>
            </a:r>
            <a:r>
              <a:rPr lang="ja-JP" altLang="en-US" sz="1050" b="1" dirty="0">
                <a:latin typeface="Meiryo UI" panose="020B0604030504040204" pitchFamily="50" charset="-128"/>
                <a:ea typeface="Meiryo UI" panose="020B0604030504040204" pitchFamily="50" charset="-128"/>
              </a:rPr>
              <a:t>．趣旨</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本部町は、沖縄県を代表する観光施設「海洋博公園・沖縄美ら海水族館」や国際旅客拠点形成港湾となる本部港を有し、また７月に開業した　</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en-US" altLang="ja-JP" sz="1050" dirty="0">
                <a:solidFill>
                  <a:schemeClr val="tx1"/>
                </a:solidFill>
                <a:latin typeface="Meiryo UI" panose="020B0604030504040204" pitchFamily="50" charset="-128"/>
                <a:ea typeface="Meiryo UI" panose="020B0604030504040204" pitchFamily="50" charset="-128"/>
              </a:rPr>
              <a:t>Junglia Okinawa</a:t>
            </a:r>
            <a:r>
              <a:rPr kumimoji="1" lang="ja-JP" altLang="en-US" sz="1050" dirty="0">
                <a:solidFill>
                  <a:schemeClr val="tx1"/>
                </a:solidFill>
                <a:latin typeface="Meiryo UI" panose="020B0604030504040204" pitchFamily="50" charset="-128"/>
                <a:ea typeface="Meiryo UI" panose="020B0604030504040204" pitchFamily="50" charset="-128"/>
              </a:rPr>
              <a:t>が隣接する観光地です。今後も観光客の増加が見込める状況にありますため、それらを見据え、</a:t>
            </a:r>
            <a:r>
              <a:rPr kumimoji="1" lang="ja-JP" altLang="en-US" sz="1050" dirty="0">
                <a:solidFill>
                  <a:schemeClr val="tx1"/>
                </a:solidFill>
                <a:latin typeface="Meiryo UI" panose="020B0604030504040204" pitchFamily="50" charset="-128"/>
                <a:ea typeface="Meiryo UI" panose="020B0604030504040204" pitchFamily="50" charset="-128"/>
              </a:rPr>
              <a:t>国内外の人々から選ばれる持続可能な観光地として発展していくことを</a:t>
            </a:r>
            <a:r>
              <a:rPr kumimoji="1" lang="ja-JP" altLang="en-US" sz="1050" dirty="0">
                <a:solidFill>
                  <a:schemeClr val="tx1"/>
                </a:solidFill>
                <a:latin typeface="Meiryo UI" panose="020B0604030504040204" pitchFamily="50" charset="-128"/>
                <a:ea typeface="Meiryo UI" panose="020B0604030504040204" pitchFamily="50" charset="-128"/>
              </a:rPr>
              <a:t>を目指し、宿泊税の独自導入に取り組んでいます。</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２．パブリックコメントの対象</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本資料「本部町宿泊税制度（案）について」</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３．ご意見募集期間</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令和7年（</a:t>
            </a:r>
            <a:r>
              <a:rPr lang="en-US" altLang="ja-JP" sz="1050" dirty="0">
                <a:latin typeface="Meiryo UI" panose="020B0604030504040204" pitchFamily="50" charset="-128"/>
                <a:ea typeface="Meiryo UI" panose="020B0604030504040204" pitchFamily="50" charset="-128"/>
              </a:rPr>
              <a:t>2025）</a:t>
            </a:r>
            <a:r>
              <a:rPr lang="en-US" altLang="ja-JP" sz="1050" dirty="0">
                <a:latin typeface="Meiryo UI" panose="020B0604030504040204" pitchFamily="50" charset="-128"/>
                <a:ea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rPr>
              <a:t>月4日（木）～9</a:t>
            </a:r>
            <a:r>
              <a:rPr lang="ja-JP" altLang="en-US" sz="1050" dirty="0">
                <a:latin typeface="Meiryo UI" panose="020B0604030504040204" pitchFamily="50" charset="-128"/>
                <a:ea typeface="Meiryo UI" panose="020B0604030504040204" pitchFamily="50" charset="-128"/>
              </a:rPr>
              <a:t>月19日（金）まで</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４．応募対象者</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ja-JP" altLang="en-US" sz="1050" b="0" dirty="0">
                <a:latin typeface="Meiryo UI" panose="020B0604030504040204" pitchFamily="50" charset="-128"/>
                <a:ea typeface="Meiryo UI" panose="020B0604030504040204" pitchFamily="50" charset="-128"/>
              </a:rPr>
              <a:t>①本部町内に住所を有する方</a:t>
            </a:r>
            <a:endParaRPr lang="ja-JP" altLang="en-US" sz="1050" b="0" dirty="0">
              <a:latin typeface="Meiryo UI" panose="020B0604030504040204" pitchFamily="50" charset="-128"/>
              <a:ea typeface="Meiryo UI" panose="020B0604030504040204" pitchFamily="50" charset="-128"/>
            </a:endParaRPr>
          </a:p>
          <a:p>
            <a:r>
              <a:rPr lang="ja-JP" altLang="en-US" sz="1050" b="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②本部町に事務所などを有する個人、法人又はその他団体</a:t>
            </a:r>
            <a:endParaRPr lang="ja-JP" altLang="en-US" sz="1050" b="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③本部町に在勤、在学の方</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④本部町に対して納税義務を有する方</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５．公表・閲覧場所</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①本部町ホームページ</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②本部町役場１</a:t>
            </a:r>
            <a:r>
              <a:rPr lang="ja-JP" altLang="en-US" sz="1050" dirty="0">
                <a:latin typeface="Meiryo UI" panose="020B0604030504040204" pitchFamily="50" charset="-128"/>
                <a:ea typeface="Meiryo UI" panose="020B0604030504040204" pitchFamily="50" charset="-128"/>
              </a:rPr>
              <a:t>階　町民ロビー</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６．ご意見の提出の方法</a:t>
            </a:r>
            <a:endParaRPr lang="en-US"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①以下のリンクまたは右の</a:t>
            </a:r>
            <a:r>
              <a:rPr lang="en-US" altLang="ja-JP" sz="1050" dirty="0">
                <a:latin typeface="Meiryo UI" panose="020B0604030504040204" pitchFamily="50" charset="-128"/>
                <a:ea typeface="Meiryo UI" panose="020B0604030504040204" pitchFamily="50" charset="-128"/>
              </a:rPr>
              <a:t>QR</a:t>
            </a:r>
            <a:r>
              <a:rPr lang="ja-JP" altLang="en-US" sz="1050" dirty="0">
                <a:latin typeface="Meiryo UI" panose="020B0604030504040204" pitchFamily="50" charset="-128"/>
                <a:ea typeface="Meiryo UI" panose="020B0604030504040204" pitchFamily="50" charset="-128"/>
              </a:rPr>
              <a:t>コードから提出</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hlinkClick r:id="rId1" action="" tooltip=""/>
              </a:rPr>
              <a:t>https://forms.office.com/r/WyYb3Squ7H</a:t>
            </a:r>
          </a:p>
          <a:p>
            <a:r>
              <a:rPr lang="ja-JP" altLang="en-US" sz="1050" dirty="0">
                <a:latin typeface="Meiryo UI" panose="020B0604030504040204" pitchFamily="50" charset="-128"/>
                <a:ea typeface="Meiryo UI" panose="020B0604030504040204" pitchFamily="50" charset="-128"/>
              </a:rPr>
              <a:t>　②本部役場1階　町民ロビーに設置する「本部町宿泊税制度(案)パブリックコメント特設箱」に投函</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７．ご意見を提出いただく際の留意点</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①氏名、住所、連絡先を記入ください。未記入の場合、また、ご意見に不明な点があった場合は、応募要件の判断ができず受付ができませんのでご了承ください。</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②みなさまからのご意見を正確に把握するため、電話や口頭による受付はいたしかねますので、あらかじめご了承ください。</a:t>
            </a:r>
            <a:endParaRPr lang="en-US" altLang="ja-JP"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８．ご意見の取扱い</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①ご意見等への個別の回答は行いませんが、本町としての考え方を付して内容を公表します。</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②ご意見等の公表の際は、氏名、住所等の個人情報は公表いたしません。</a:t>
            </a:r>
            <a:endParaRPr lang="en-US" sz="1050" dirty="0">
              <a:latin typeface="Meiryo UI" panose="020B0604030504040204" pitchFamily="50" charset="-128"/>
              <a:ea typeface="Meiryo UI" panose="020B0604030504040204" pitchFamily="50" charset="-128"/>
            </a:endParaRPr>
          </a:p>
          <a:p>
            <a:endParaRPr lang="en-US"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９．お問い合わせ先</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本部町　企画商工観光課　商工観光振興班</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TEL：</a:t>
            </a:r>
            <a:r>
              <a:rPr lang="en-US" altLang="ja-JP" sz="1050" dirty="0">
                <a:latin typeface="Meiryo UI" panose="020B0604030504040204" pitchFamily="50" charset="-128"/>
                <a:ea typeface="Meiryo UI" panose="020B0604030504040204" pitchFamily="50" charset="-128"/>
              </a:rPr>
              <a:t>0980-47-2700　　FAX：0980-47-4576</a:t>
            </a: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電話でのご意見は対応いたしかねますので、あらかじめご了承ください。</a:t>
            </a:r>
            <a:endParaRPr lang="en-US" sz="1050" dirty="0">
              <a:latin typeface="Meiryo UI" panose="020B0604030504040204" pitchFamily="50" charset="-128"/>
              <a:ea typeface="Meiryo UI" panose="020B0604030504040204" pitchFamily="50" charset="-128"/>
            </a:endParaRPr>
          </a:p>
        </p:txBody>
      </p:sp>
      <p:pic>
        <p:nvPicPr>
          <p:cNvPr id="1147" name="図 10"/>
          <p:cNvPicPr>
            <a:picLocks noChangeAspect="1"/>
          </p:cNvPicPr>
          <p:nvPr/>
        </p:nvPicPr>
        <p:blipFill>
          <a:blip r:embed="rId2"/>
          <a:stretch>
            <a:fillRect/>
          </a:stretch>
        </p:blipFill>
        <p:spPr>
          <a:xfrm>
            <a:off x="6540500" y="2171700"/>
            <a:ext cx="1917700" cy="1917700"/>
          </a:xfrm>
          <a:prstGeom prst="rect">
            <a:avLst/>
          </a:prstGeom>
        </p:spPr>
      </p:pic>
    </p:spTree>
    <p:extLst>
      <p:ext uri="{BB962C8B-B14F-4D97-AF65-F5344CB8AC3E}">
        <p14:creationId xmlns:p14="http://schemas.microsoft.com/office/powerpoint/2010/main" val="167379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9" name="タイトル 1"/>
          <p:cNvSpPr>
            <a:spLocks noGrp="1"/>
          </p:cNvSpPr>
          <p:nvPr>
            <p:ph type="ctrTitle"/>
          </p:nvPr>
        </p:nvSpPr>
        <p:spPr>
          <a:xfrm>
            <a:off x="252000" y="2995863"/>
            <a:ext cx="7212056" cy="515198"/>
          </a:xfrm>
        </p:spPr>
        <p:txBody>
          <a:bodyPr/>
          <a:lstStyle/>
          <a:p>
            <a:r>
              <a:rPr lang="ja-JP" altLang="en-US" dirty="0">
                <a:latin typeface="Meiryo UI" panose="020B0604030504040204" pitchFamily="50" charset="-128"/>
                <a:ea typeface="Meiryo UI" panose="020B0604030504040204" pitchFamily="50" charset="-128"/>
              </a:rPr>
              <a:t>本部</a:t>
            </a:r>
            <a:r>
              <a:rPr kumimoji="1" lang="ja-JP" altLang="en-US" dirty="0">
                <a:latin typeface="Meiryo UI" panose="020B0604030504040204" pitchFamily="50" charset="-128"/>
                <a:ea typeface="Meiryo UI" panose="020B0604030504040204" pitchFamily="50" charset="-128"/>
              </a:rPr>
              <a:t>町宿泊税制度（案）について</a:t>
            </a:r>
          </a:p>
        </p:txBody>
      </p:sp>
      <p:sp>
        <p:nvSpPr>
          <p:cNvPr id="1150" name="字幕 2"/>
          <p:cNvSpPr>
            <a:spLocks noGrp="1"/>
          </p:cNvSpPr>
          <p:nvPr>
            <p:ph type="subTitle" idx="1"/>
          </p:nvPr>
        </p:nvSpPr>
        <p:spPr/>
        <p:txBody>
          <a:bodyPr/>
          <a:lstStyle/>
          <a:p>
            <a:r>
              <a:rPr kumimoji="1" lang="ja-JP" altLang="en-US" dirty="0">
                <a:latin typeface="Meiryo UI" panose="020B0604030504040204" pitchFamily="50" charset="-128"/>
                <a:ea typeface="Meiryo UI" panose="020B0604030504040204" pitchFamily="50" charset="-128"/>
              </a:rPr>
              <a:t>パブリックコメント用資料</a:t>
            </a:r>
          </a:p>
        </p:txBody>
      </p:sp>
      <p:sp>
        <p:nvSpPr>
          <p:cNvPr id="1151" name="日付プレースホルダー 3"/>
          <p:cNvSpPr txBox="1"/>
          <p:nvPr/>
        </p:nvSpPr>
        <p:spPr>
          <a:xfrm>
            <a:off x="250290" y="6102321"/>
            <a:ext cx="2633440" cy="318221"/>
          </a:xfrm>
          <a:prstGeom prst="rect">
            <a:avLst/>
          </a:prstGeom>
        </p:spPr>
        <p:txBody>
          <a:bodyPr vert="horz" lIns="90000" tIns="36000" rIns="91440" bIns="36000" rtlCol="0" anchor="ctr">
            <a:spAutoFit/>
          </a:bodyPr>
          <a:lstStyle>
            <a:defPPr>
              <a:defRPr lang="en-US"/>
            </a:defPPr>
            <a:lvl1pPr marL="0" algn="l" defTabSz="457200" rtl="0" eaLnBrk="1" latinLnBrk="0" hangingPunct="1">
              <a:defRPr sz="1600" b="0" i="0" kern="1200">
                <a:solidFill>
                  <a:schemeClr val="tx1"/>
                </a:solidFill>
                <a:latin typeface="BIZ UDPGothic" panose="020B0400000000000000" pitchFamily="34" charset="-128"/>
                <a:ea typeface="BIZ UDPGothic" panose="020B04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本部町企画商工観光課</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037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3" name="タイトル 1"/>
          <p:cNvSpPr>
            <a:spLocks noGrp="1"/>
          </p:cNvSpPr>
          <p:nvPr>
            <p:ph type="title"/>
          </p:nvPr>
        </p:nvSpPr>
        <p:spPr>
          <a:xfrm>
            <a:off x="252000" y="111697"/>
            <a:ext cx="7561040" cy="625998"/>
          </a:xfrm>
        </p:spPr>
        <p:txBody>
          <a:bodyPr/>
          <a:lstStyle/>
          <a:p>
            <a:r>
              <a:rPr lang="ja-JP" altLang="en-US" sz="1600" b="1" dirty="0">
                <a:latin typeface="Meiryo UI"/>
                <a:ea typeface="Meiryo UI"/>
                <a:cs typeface="Calibri"/>
              </a:rPr>
              <a:t>本部町宿泊税に関する説明</a:t>
            </a:r>
            <a:br>
              <a:rPr lang="en-US" altLang="ja-JP" b="1" dirty="0">
                <a:latin typeface="Meiryo UI"/>
                <a:ea typeface="Meiryo UI"/>
                <a:cs typeface="Calibri"/>
              </a:rPr>
            </a:br>
            <a:r>
              <a:rPr lang="ja-JP" altLang="en-US" b="1" dirty="0">
                <a:latin typeface="Meiryo UI"/>
                <a:ea typeface="Meiryo UI"/>
                <a:cs typeface="Calibri"/>
              </a:rPr>
              <a:t>宿泊税導入検討の背景</a:t>
            </a:r>
            <a:endParaRPr lang="ja-JP" altLang="en-US" dirty="0">
              <a:latin typeface="Meiryo UI"/>
              <a:ea typeface="Meiryo UI"/>
            </a:endParaRPr>
          </a:p>
        </p:txBody>
      </p:sp>
      <p:sp>
        <p:nvSpPr>
          <p:cNvPr id="1154" name="スライド番号プレースホルダー 5"/>
          <p:cNvSpPr>
            <a:spLocks noGrp="1"/>
          </p:cNvSpPr>
          <p:nvPr>
            <p:ph type="sldNum" sz="quarter" idx="12"/>
          </p:nvPr>
        </p:nvSpPr>
        <p:spPr/>
        <p:txBody>
          <a:bodyPr/>
          <a:lstStyle/>
          <a:p>
            <a:fld id="{2D5C2814-CE91-8840-BABA-ED7AFB085B43}" type="slidenum">
              <a:rPr lang="en-US" smtClean="0"/>
              <a:t>3</a:t>
            </a:fld>
            <a:endParaRPr lang="en-US"/>
          </a:p>
        </p:txBody>
      </p:sp>
      <p:sp>
        <p:nvSpPr>
          <p:cNvPr id="1155" name="テキスト ボックス 4"/>
          <p:cNvSpPr txBox="1"/>
          <p:nvPr/>
        </p:nvSpPr>
        <p:spPr>
          <a:xfrm>
            <a:off x="252000" y="893696"/>
            <a:ext cx="8640000" cy="522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Meiryo UI" panose="020B0604030504040204" pitchFamily="50" charset="-128"/>
                <a:ea typeface="Meiryo UI" panose="020B0604030504040204" pitchFamily="50" charset="-128"/>
              </a:rPr>
              <a:t>本町の観光競争力を高めることを目的に、宿泊税の導入検討を進めてきました。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沖縄県及び</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市町村（本部町、恩納村、北谷町、宮古島市、石垣市）で足並みを揃えた形で導入を進めています。</a:t>
            </a:r>
            <a:endParaRPr lang="en-US" altLang="ja-JP" sz="1400" dirty="0">
              <a:latin typeface="Meiryo UI" panose="020B0604030504040204" pitchFamily="50" charset="-128"/>
              <a:ea typeface="Meiryo UI" panose="020B0604030504040204" pitchFamily="50" charset="-128"/>
            </a:endParaRPr>
          </a:p>
        </p:txBody>
      </p:sp>
      <p:grpSp>
        <p:nvGrpSpPr>
          <p:cNvPr id="1156" name="グループ化 19"/>
          <p:cNvGrpSpPr/>
          <p:nvPr/>
        </p:nvGrpSpPr>
        <p:grpSpPr>
          <a:xfrm>
            <a:off x="262633" y="1531089"/>
            <a:ext cx="8639999" cy="4774017"/>
            <a:chOff x="252000" y="1679943"/>
            <a:chExt cx="8639999" cy="4319366"/>
          </a:xfrm>
        </p:grpSpPr>
        <p:sp>
          <p:nvSpPr>
            <p:cNvPr id="1157" name="正方形/長方形 6"/>
            <p:cNvSpPr/>
            <p:nvPr/>
          </p:nvSpPr>
          <p:spPr>
            <a:xfrm>
              <a:off x="2637236" y="1679943"/>
              <a:ext cx="6254763" cy="988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本町は、沖縄県を代表する観光施設「海洋博公園・沖縄美ら海水族館」や国際旅客拠点形成港湾となる本部港を有し、また７月に開業した</a:t>
              </a:r>
              <a:r>
                <a:rPr kumimoji="1" lang="en-US" altLang="ja-JP" sz="1200" dirty="0">
                  <a:solidFill>
                    <a:schemeClr val="tx1"/>
                  </a:solidFill>
                  <a:latin typeface="Meiryo UI" panose="020B0604030504040204" pitchFamily="50" charset="-128"/>
                  <a:ea typeface="Meiryo UI" panose="020B0604030504040204" pitchFamily="50" charset="-128"/>
                </a:rPr>
                <a:t>Junglia Okinawa</a:t>
              </a:r>
              <a:r>
                <a:rPr kumimoji="1" lang="ja-JP" altLang="en-US" sz="1200" dirty="0">
                  <a:solidFill>
                    <a:schemeClr val="tx1"/>
                  </a:solidFill>
                  <a:latin typeface="Meiryo UI" panose="020B0604030504040204" pitchFamily="50" charset="-128"/>
                  <a:ea typeface="Meiryo UI" panose="020B0604030504040204" pitchFamily="50" charset="-128"/>
                </a:rPr>
                <a:t>が隣接する観光地であり、今後も観光客の増加が見込める状況にある。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それを見据え、国内外の人々から選ばれる持続可能な観光地として発展していくことを目指している。</a:t>
              </a:r>
            </a:p>
          </p:txBody>
        </p:sp>
        <p:sp>
          <p:nvSpPr>
            <p:cNvPr id="1158" name="正方形/長方形 8"/>
            <p:cNvSpPr/>
            <p:nvPr/>
          </p:nvSpPr>
          <p:spPr>
            <a:xfrm>
              <a:off x="2637236" y="2788676"/>
              <a:ext cx="6254763" cy="988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観光の一極集中によるオーバーツーリズム</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人材育成</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集落および自然景観などの保全</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交通体系の充実　等</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59" name="正方形/長方形 12"/>
            <p:cNvSpPr/>
            <p:nvPr/>
          </p:nvSpPr>
          <p:spPr>
            <a:xfrm>
              <a:off x="2637236" y="3897409"/>
              <a:ext cx="6254763" cy="988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観光課題の解決に向けた財源として、令和５年度にプロジェクトチームが発足し検討委員会での検討を開始。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同時に沖縄県や他自治体とも足並みを揃え、協議を重ねてきた。</a:t>
              </a:r>
            </a:p>
          </p:txBody>
        </p:sp>
        <p:sp>
          <p:nvSpPr>
            <p:cNvPr id="1160" name="正方形/長方形 14"/>
            <p:cNvSpPr/>
            <p:nvPr/>
          </p:nvSpPr>
          <p:spPr>
            <a:xfrm>
              <a:off x="2637236" y="5006142"/>
              <a:ext cx="6254763" cy="988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上記までの経緯を踏まえ、本町での宿泊税導入に向けた最終調整を進めています。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自治体</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沖縄県および５市町村（本部町、恩納村、北谷町、宮古島市、石垣市）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導入予定時期</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令和９年１月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調整中</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61" name="フローチャート: 他ページ結合子 15"/>
            <p:cNvSpPr/>
            <p:nvPr/>
          </p:nvSpPr>
          <p:spPr>
            <a:xfrm>
              <a:off x="252000" y="1679943"/>
              <a:ext cx="2267916" cy="988826"/>
            </a:xfrm>
            <a:prstGeom prst="flowChartOffpage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本部町の観光</a:t>
              </a:r>
            </a:p>
          </p:txBody>
        </p:sp>
        <p:sp>
          <p:nvSpPr>
            <p:cNvPr id="1162" name="フローチャート: 他ページ結合子 16"/>
            <p:cNvSpPr/>
            <p:nvPr/>
          </p:nvSpPr>
          <p:spPr>
            <a:xfrm>
              <a:off x="252000" y="2788676"/>
              <a:ext cx="2267916" cy="988826"/>
            </a:xfrm>
            <a:prstGeom prst="flowChartOffpage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観光課題</a:t>
              </a:r>
            </a:p>
          </p:txBody>
        </p:sp>
        <p:sp>
          <p:nvSpPr>
            <p:cNvPr id="1163" name="フローチャート: 他ページ結合子 17"/>
            <p:cNvSpPr/>
            <p:nvPr/>
          </p:nvSpPr>
          <p:spPr>
            <a:xfrm>
              <a:off x="252000" y="3901750"/>
              <a:ext cx="2267916" cy="988826"/>
            </a:xfrm>
            <a:prstGeom prst="flowChartOffpage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検討の背景</a:t>
              </a:r>
            </a:p>
          </p:txBody>
        </p:sp>
        <p:sp>
          <p:nvSpPr>
            <p:cNvPr id="1164" name="フローチャート: 他ページ結合子 18"/>
            <p:cNvSpPr/>
            <p:nvPr/>
          </p:nvSpPr>
          <p:spPr>
            <a:xfrm>
              <a:off x="252000" y="5010483"/>
              <a:ext cx="2267916" cy="988826"/>
            </a:xfrm>
            <a:prstGeom prst="flowChartOffpageConnec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現在のステータス</a:t>
              </a:r>
            </a:p>
          </p:txBody>
        </p:sp>
      </p:grpSp>
    </p:spTree>
    <p:extLst>
      <p:ext uri="{BB962C8B-B14F-4D97-AF65-F5344CB8AC3E}">
        <p14:creationId xmlns:p14="http://schemas.microsoft.com/office/powerpoint/2010/main" val="310746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6" name="タイトル 1"/>
          <p:cNvSpPr>
            <a:spLocks noGrp="1"/>
          </p:cNvSpPr>
          <p:nvPr>
            <p:ph type="title"/>
          </p:nvPr>
        </p:nvSpPr>
        <p:spPr>
          <a:xfrm>
            <a:off x="252000" y="111697"/>
            <a:ext cx="7561040" cy="625998"/>
          </a:xfrm>
        </p:spPr>
        <p:txBody>
          <a:bodyPr/>
          <a:lstStyle/>
          <a:p>
            <a:r>
              <a:rPr lang="ja-JP" altLang="en-US" sz="1600" b="1" dirty="0">
                <a:latin typeface="Meiryo UI"/>
                <a:ea typeface="Meiryo UI"/>
                <a:cs typeface="Calibri"/>
              </a:rPr>
              <a:t>本部町宿泊税に関する説明</a:t>
            </a:r>
            <a:br>
              <a:rPr lang="en-US" altLang="ja-JP" b="1" dirty="0">
                <a:latin typeface="Meiryo UI"/>
                <a:ea typeface="Meiryo UI"/>
                <a:cs typeface="Calibri"/>
              </a:rPr>
            </a:br>
            <a:r>
              <a:rPr lang="ja-JP" altLang="en-US" b="1" dirty="0">
                <a:latin typeface="Meiryo UI"/>
                <a:ea typeface="Meiryo UI"/>
                <a:cs typeface="Calibri"/>
              </a:rPr>
              <a:t>宿泊税</a:t>
            </a:r>
            <a:r>
              <a:rPr lang="ja-JP" altLang="en-US" dirty="0">
                <a:latin typeface="Meiryo UI"/>
                <a:ea typeface="Meiryo UI"/>
                <a:cs typeface="Calibri"/>
              </a:rPr>
              <a:t>制度（案）</a:t>
            </a:r>
            <a:r>
              <a:rPr lang="ja-JP" altLang="en-US" b="1" dirty="0">
                <a:latin typeface="Meiryo UI"/>
                <a:ea typeface="Meiryo UI"/>
                <a:cs typeface="Calibri"/>
              </a:rPr>
              <a:t>の概要</a:t>
            </a:r>
            <a:endParaRPr lang="ja-JP" altLang="en-US" dirty="0">
              <a:latin typeface="Meiryo UI"/>
              <a:ea typeface="Meiryo UI"/>
            </a:endParaRPr>
          </a:p>
        </p:txBody>
      </p:sp>
      <p:sp>
        <p:nvSpPr>
          <p:cNvPr id="1167" name="スライド番号プレースホルダー 5"/>
          <p:cNvSpPr>
            <a:spLocks noGrp="1"/>
          </p:cNvSpPr>
          <p:nvPr>
            <p:ph type="sldNum" sz="quarter" idx="12"/>
          </p:nvPr>
        </p:nvSpPr>
        <p:spPr/>
        <p:txBody>
          <a:bodyPr/>
          <a:lstStyle/>
          <a:p>
            <a:fld id="{2D5C2814-CE91-8840-BABA-ED7AFB085B43}" type="slidenum">
              <a:rPr lang="en-US" smtClean="0"/>
              <a:t>4</a:t>
            </a:fld>
            <a:endParaRPr lang="en-US"/>
          </a:p>
        </p:txBody>
      </p:sp>
      <p:sp>
        <p:nvSpPr>
          <p:cNvPr id="1168" name="テキスト ボックス 4"/>
          <p:cNvSpPr txBox="1"/>
          <p:nvPr/>
        </p:nvSpPr>
        <p:spPr>
          <a:xfrm>
            <a:off x="252000" y="893696"/>
            <a:ext cx="8640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Meiryo UI" panose="020B0604030504040204" pitchFamily="50" charset="-128"/>
                <a:ea typeface="Meiryo UI" panose="020B0604030504040204" pitchFamily="50" charset="-128"/>
              </a:rPr>
              <a:t>沖縄県の制度設計と合わせ、市町村で導入を行う</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市町村についても各自治体の宿泊税制度を統一した形で運用していくこととなります。</a:t>
            </a:r>
            <a:endParaRPr lang="en-US" altLang="ja-JP" sz="1400" dirty="0">
              <a:latin typeface="Meiryo UI" panose="020B0604030504040204" pitchFamily="50" charset="-128"/>
              <a:ea typeface="Meiryo UI" panose="020B0604030504040204" pitchFamily="50" charset="-128"/>
            </a:endParaRPr>
          </a:p>
        </p:txBody>
      </p:sp>
      <p:cxnSp>
        <p:nvCxnSpPr>
          <p:cNvPr id="1169" name="直線コネクタ 3"/>
          <p:cNvCxnSpPr>
            <a:cxnSpLocks/>
          </p:cNvCxnSpPr>
          <p:nvPr/>
        </p:nvCxnSpPr>
        <p:spPr>
          <a:xfrm>
            <a:off x="252000" y="1835440"/>
            <a:ext cx="11302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0" name="直線コネクタ 22"/>
          <p:cNvCxnSpPr>
            <a:cxnSpLocks/>
          </p:cNvCxnSpPr>
          <p:nvPr/>
        </p:nvCxnSpPr>
        <p:spPr>
          <a:xfrm>
            <a:off x="1444618" y="1835440"/>
            <a:ext cx="43496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1" name="グループ化 6"/>
          <p:cNvGrpSpPr/>
          <p:nvPr/>
        </p:nvGrpSpPr>
        <p:grpSpPr>
          <a:xfrm>
            <a:off x="261404" y="1916311"/>
            <a:ext cx="5542237" cy="4363187"/>
            <a:chOff x="261404" y="1916312"/>
            <a:chExt cx="5542237" cy="4027280"/>
          </a:xfrm>
        </p:grpSpPr>
        <p:sp>
          <p:nvSpPr>
            <p:cNvPr id="1172" name="正方形/長方形 20"/>
            <p:cNvSpPr/>
            <p:nvPr/>
          </p:nvSpPr>
          <p:spPr>
            <a:xfrm>
              <a:off x="1454022" y="1916312"/>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宿泊税</a:t>
              </a:r>
            </a:p>
          </p:txBody>
        </p:sp>
        <p:sp>
          <p:nvSpPr>
            <p:cNvPr id="1173" name="正方形/長方形 21"/>
            <p:cNvSpPr/>
            <p:nvPr/>
          </p:nvSpPr>
          <p:spPr>
            <a:xfrm>
              <a:off x="261404" y="1916312"/>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税目</a:t>
              </a:r>
            </a:p>
          </p:txBody>
        </p:sp>
        <p:sp>
          <p:nvSpPr>
            <p:cNvPr id="1174" name="正方形/長方形 23"/>
            <p:cNvSpPr/>
            <p:nvPr/>
          </p:nvSpPr>
          <p:spPr>
            <a:xfrm>
              <a:off x="1454022" y="2343731"/>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宿泊施設（民泊含む）による特別徴収</a:t>
              </a:r>
            </a:p>
          </p:txBody>
        </p:sp>
        <p:sp>
          <p:nvSpPr>
            <p:cNvPr id="1175" name="正方形/長方形 24"/>
            <p:cNvSpPr/>
            <p:nvPr/>
          </p:nvSpPr>
          <p:spPr>
            <a:xfrm>
              <a:off x="261404" y="2343731"/>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徴収方法</a:t>
              </a:r>
            </a:p>
          </p:txBody>
        </p:sp>
        <p:sp>
          <p:nvSpPr>
            <p:cNvPr id="1176" name="正方形/長方形 25"/>
            <p:cNvSpPr/>
            <p:nvPr/>
          </p:nvSpPr>
          <p:spPr>
            <a:xfrm>
              <a:off x="1454022" y="2771150"/>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本部町の宿泊施設における宿泊者</a:t>
              </a:r>
            </a:p>
          </p:txBody>
        </p:sp>
        <p:sp>
          <p:nvSpPr>
            <p:cNvPr id="1177" name="正方形/長方形 26"/>
            <p:cNvSpPr/>
            <p:nvPr/>
          </p:nvSpPr>
          <p:spPr>
            <a:xfrm>
              <a:off x="261404" y="2771150"/>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納税義務者</a:t>
              </a:r>
            </a:p>
          </p:txBody>
        </p:sp>
        <p:sp>
          <p:nvSpPr>
            <p:cNvPr id="1178" name="正方形/長方形 27"/>
            <p:cNvSpPr/>
            <p:nvPr/>
          </p:nvSpPr>
          <p:spPr>
            <a:xfrm>
              <a:off x="1454022" y="3198570"/>
              <a:ext cx="4349619" cy="5949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修学旅行その他の教育活動に参加している者またはその引率者</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公益財団法人日本中学校体育連盟その他の規則で定める団体が主催する大会に参加する学生又はその引率者</a:t>
              </a:r>
            </a:p>
          </p:txBody>
        </p:sp>
        <p:sp>
          <p:nvSpPr>
            <p:cNvPr id="1179" name="正方形/長方形 28"/>
            <p:cNvSpPr/>
            <p:nvPr/>
          </p:nvSpPr>
          <p:spPr>
            <a:xfrm>
              <a:off x="261404" y="3198570"/>
              <a:ext cx="1130233" cy="5949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課税免除</a:t>
              </a:r>
            </a:p>
          </p:txBody>
        </p:sp>
        <p:sp>
          <p:nvSpPr>
            <p:cNvPr id="1180" name="正方形/長方形 29"/>
            <p:cNvSpPr/>
            <p:nvPr/>
          </p:nvSpPr>
          <p:spPr>
            <a:xfrm>
              <a:off x="1454022" y="3877925"/>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１人１泊あたりの宿泊料金</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ただし、宿泊料金</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万円を上限とする。</a:t>
              </a:r>
            </a:p>
          </p:txBody>
        </p:sp>
        <p:sp>
          <p:nvSpPr>
            <p:cNvPr id="1181" name="正方形/長方形 30"/>
            <p:cNvSpPr/>
            <p:nvPr/>
          </p:nvSpPr>
          <p:spPr>
            <a:xfrm>
              <a:off x="261404" y="3877925"/>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課税標準</a:t>
              </a:r>
            </a:p>
          </p:txBody>
        </p:sp>
        <p:sp>
          <p:nvSpPr>
            <p:cNvPr id="1182" name="正方形/長方形 31"/>
            <p:cNvSpPr/>
            <p:nvPr/>
          </p:nvSpPr>
          <p:spPr>
            <a:xfrm>
              <a:off x="1454022" y="4305345"/>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定率２％（税配分　本部町</a:t>
              </a:r>
              <a:r>
                <a:rPr kumimoji="1" lang="en-US" altLang="ja-JP" sz="1200"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％：沖縄県</a:t>
              </a:r>
              <a:r>
                <a:rPr kumimoji="1" lang="en-US" altLang="ja-JP" sz="1200" dirty="0">
                  <a:solidFill>
                    <a:schemeClr val="tx1"/>
                  </a:solidFill>
                  <a:latin typeface="Meiryo UI" panose="020B0604030504040204" pitchFamily="50" charset="-128"/>
                  <a:ea typeface="Meiryo UI" panose="020B0604030504040204" pitchFamily="50" charset="-128"/>
                </a:rPr>
                <a:t>0.8</a:t>
              </a:r>
              <a:r>
                <a:rPr kumimoji="1" lang="ja-JP" altLang="en-US" sz="1200" dirty="0">
                  <a:solidFill>
                    <a:schemeClr val="tx1"/>
                  </a:solidFill>
                  <a:latin typeface="Meiryo UI" panose="020B0604030504040204" pitchFamily="50" charset="-128"/>
                  <a:ea typeface="Meiryo UI" panose="020B0604030504040204" pitchFamily="50" charset="-128"/>
                </a:rPr>
                <a:t>％）</a:t>
              </a:r>
            </a:p>
          </p:txBody>
        </p:sp>
        <p:sp>
          <p:nvSpPr>
            <p:cNvPr id="1183" name="正方形/長方形 32"/>
            <p:cNvSpPr/>
            <p:nvPr/>
          </p:nvSpPr>
          <p:spPr>
            <a:xfrm>
              <a:off x="261404" y="4305345"/>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税率</a:t>
              </a:r>
            </a:p>
          </p:txBody>
        </p:sp>
        <p:sp>
          <p:nvSpPr>
            <p:cNvPr id="1184" name="正方形/長方形 33"/>
            <p:cNvSpPr/>
            <p:nvPr/>
          </p:nvSpPr>
          <p:spPr>
            <a:xfrm>
              <a:off x="1454022" y="4742097"/>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２億６千万円</a:t>
              </a:r>
            </a:p>
          </p:txBody>
        </p:sp>
        <p:sp>
          <p:nvSpPr>
            <p:cNvPr id="1185" name="正方形/長方形 34"/>
            <p:cNvSpPr/>
            <p:nvPr/>
          </p:nvSpPr>
          <p:spPr>
            <a:xfrm>
              <a:off x="261404" y="4742097"/>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税収見込額</a:t>
              </a:r>
            </a:p>
          </p:txBody>
        </p:sp>
        <p:sp>
          <p:nvSpPr>
            <p:cNvPr id="1186" name="正方形/長方形 35"/>
            <p:cNvSpPr/>
            <p:nvPr/>
          </p:nvSpPr>
          <p:spPr>
            <a:xfrm>
              <a:off x="1454022" y="5169516"/>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年１月１日施行予定　※調整中</a:t>
              </a:r>
            </a:p>
          </p:txBody>
        </p:sp>
        <p:sp>
          <p:nvSpPr>
            <p:cNvPr id="1187" name="正方形/長方形 36"/>
            <p:cNvSpPr/>
            <p:nvPr/>
          </p:nvSpPr>
          <p:spPr>
            <a:xfrm>
              <a:off x="261404" y="5169516"/>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施行予定日</a:t>
              </a:r>
            </a:p>
          </p:txBody>
        </p:sp>
        <p:sp>
          <p:nvSpPr>
            <p:cNvPr id="1188" name="正方形/長方形 37"/>
            <p:cNvSpPr/>
            <p:nvPr/>
          </p:nvSpPr>
          <p:spPr>
            <a:xfrm>
              <a:off x="1454022" y="5596935"/>
              <a:ext cx="4349619" cy="3466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条例施行後３年経過後に見直しを行う規定あり</a:t>
              </a:r>
            </a:p>
          </p:txBody>
        </p:sp>
        <p:sp>
          <p:nvSpPr>
            <p:cNvPr id="1189" name="正方形/長方形 38"/>
            <p:cNvSpPr/>
            <p:nvPr/>
          </p:nvSpPr>
          <p:spPr>
            <a:xfrm>
              <a:off x="261404" y="5596935"/>
              <a:ext cx="1130233" cy="3466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施行予定日</a:t>
              </a:r>
            </a:p>
          </p:txBody>
        </p:sp>
      </p:grpSp>
      <p:sp>
        <p:nvSpPr>
          <p:cNvPr id="1190" name="テキスト ボックス 40"/>
          <p:cNvSpPr txBox="1"/>
          <p:nvPr/>
        </p:nvSpPr>
        <p:spPr>
          <a:xfrm>
            <a:off x="252000" y="1527424"/>
            <a:ext cx="11302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項　目</a:t>
            </a:r>
            <a:endParaRPr lang="en-US" altLang="ja-JP" sz="1400" dirty="0">
              <a:latin typeface="Meiryo UI" panose="020B0604030504040204" pitchFamily="50" charset="-128"/>
              <a:ea typeface="Meiryo UI" panose="020B0604030504040204" pitchFamily="50" charset="-128"/>
            </a:endParaRPr>
          </a:p>
        </p:txBody>
      </p:sp>
      <p:sp>
        <p:nvSpPr>
          <p:cNvPr id="1191" name="テキスト ボックス 41"/>
          <p:cNvSpPr txBox="1"/>
          <p:nvPr/>
        </p:nvSpPr>
        <p:spPr>
          <a:xfrm>
            <a:off x="1444617" y="1527424"/>
            <a:ext cx="43590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内　容</a:t>
            </a:r>
            <a:endParaRPr lang="en-US" altLang="ja-JP" sz="1400" dirty="0">
              <a:latin typeface="Meiryo UI" panose="020B0604030504040204" pitchFamily="50" charset="-128"/>
              <a:ea typeface="Meiryo UI" panose="020B0604030504040204" pitchFamily="50" charset="-128"/>
            </a:endParaRPr>
          </a:p>
        </p:txBody>
      </p:sp>
      <p:cxnSp>
        <p:nvCxnSpPr>
          <p:cNvPr id="1192" name="直線コネクタ 42"/>
          <p:cNvCxnSpPr>
            <a:cxnSpLocks/>
          </p:cNvCxnSpPr>
          <p:nvPr/>
        </p:nvCxnSpPr>
        <p:spPr>
          <a:xfrm>
            <a:off x="6173326" y="1838549"/>
            <a:ext cx="2712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3" name="テキスト ボックス 43"/>
          <p:cNvSpPr txBox="1"/>
          <p:nvPr/>
        </p:nvSpPr>
        <p:spPr>
          <a:xfrm>
            <a:off x="6176865" y="1530533"/>
            <a:ext cx="27183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詳　細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一部</a:t>
            </a:r>
            <a:endParaRPr lang="en-US" altLang="ja-JP" sz="1400" dirty="0">
              <a:latin typeface="Meiryo UI" panose="020B0604030504040204" pitchFamily="50" charset="-128"/>
              <a:ea typeface="Meiryo UI" panose="020B0604030504040204" pitchFamily="50" charset="-128"/>
            </a:endParaRPr>
          </a:p>
        </p:txBody>
      </p:sp>
      <p:sp>
        <p:nvSpPr>
          <p:cNvPr id="1194" name="正方形/長方形 46"/>
          <p:cNvSpPr/>
          <p:nvPr/>
        </p:nvSpPr>
        <p:spPr>
          <a:xfrm>
            <a:off x="6173325" y="3668702"/>
            <a:ext cx="2718675" cy="1640418"/>
          </a:xfrm>
          <a:prstGeom prst="rect">
            <a:avLst/>
          </a:prstGeom>
          <a:solidFill>
            <a:schemeClr val="accent6">
              <a:lumMod val="10000"/>
              <a:lumOff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税率は本部町分と沖縄県分を合わせて徴収します。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１人１泊あたりの素泊料金</a:t>
            </a:r>
            <a:r>
              <a:rPr kumimoji="1" lang="en-US" altLang="ja-JP" sz="1200" dirty="0">
                <a:solidFill>
                  <a:schemeClr val="tx1"/>
                </a:solidFill>
                <a:latin typeface="Meiryo UI" panose="020B0604030504040204" pitchFamily="50" charset="-128"/>
                <a:ea typeface="Meiryo UI" panose="020B0604030504040204" pitchFamily="50" charset="-128"/>
              </a:rPr>
              <a:t>1,000</a:t>
            </a:r>
            <a:r>
              <a:rPr kumimoji="1" lang="ja-JP" altLang="en-US" sz="1200" dirty="0">
                <a:solidFill>
                  <a:schemeClr val="tx1"/>
                </a:solidFill>
                <a:latin typeface="Meiryo UI" panose="020B0604030504040204" pitchFamily="50" charset="-128"/>
                <a:ea typeface="Meiryo UI" panose="020B0604030504040204" pitchFamily="50" charset="-128"/>
              </a:rPr>
              <a:t>円未満の端数を切り捨て処理した額に対して宿泊税を算出します。</a:t>
            </a:r>
          </a:p>
        </p:txBody>
      </p:sp>
      <p:sp>
        <p:nvSpPr>
          <p:cNvPr id="1195" name="正方形/長方形 47"/>
          <p:cNvSpPr/>
          <p:nvPr/>
        </p:nvSpPr>
        <p:spPr>
          <a:xfrm>
            <a:off x="6278562" y="3749134"/>
            <a:ext cx="1222999" cy="375571"/>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課税標準・税率</a:t>
            </a:r>
          </a:p>
        </p:txBody>
      </p:sp>
      <p:sp>
        <p:nvSpPr>
          <p:cNvPr id="1196" name="正方形/長方形 48"/>
          <p:cNvSpPr/>
          <p:nvPr/>
        </p:nvSpPr>
        <p:spPr>
          <a:xfrm>
            <a:off x="6176867" y="1914610"/>
            <a:ext cx="2718675" cy="1640418"/>
          </a:xfrm>
          <a:prstGeom prst="rect">
            <a:avLst/>
          </a:prstGeom>
          <a:solidFill>
            <a:schemeClr val="accent6">
              <a:lumMod val="10000"/>
              <a:lumOff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学校が行う教育活動における宿泊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（授業、学校行事、課外活動）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学校以外の団体が行う教育的意義を持つ活動における宿泊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（地域クラブ等）</a:t>
            </a:r>
          </a:p>
        </p:txBody>
      </p:sp>
      <p:sp>
        <p:nvSpPr>
          <p:cNvPr id="1197" name="正方形/長方形 49"/>
          <p:cNvSpPr/>
          <p:nvPr/>
        </p:nvSpPr>
        <p:spPr>
          <a:xfrm>
            <a:off x="6278741" y="1994756"/>
            <a:ext cx="1222999" cy="375571"/>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課税免除</a:t>
            </a:r>
          </a:p>
        </p:txBody>
      </p:sp>
      <p:cxnSp>
        <p:nvCxnSpPr>
          <p:cNvPr id="1198" name="コネクタ: カギ線 9"/>
          <p:cNvCxnSpPr>
            <a:cxnSpLocks/>
            <a:stCxn id="1180" idx="3"/>
            <a:endCxn id="1194" idx="1"/>
          </p:cNvCxnSpPr>
          <p:nvPr/>
        </p:nvCxnSpPr>
        <p:spPr>
          <a:xfrm>
            <a:off x="5803641" y="4229324"/>
            <a:ext cx="369684" cy="25958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99" name="コネクタ: カギ線 50"/>
          <p:cNvCxnSpPr>
            <a:cxnSpLocks/>
            <a:stCxn id="1178" idx="3"/>
            <a:endCxn id="1196" idx="1"/>
          </p:cNvCxnSpPr>
          <p:nvPr/>
        </p:nvCxnSpPr>
        <p:spPr>
          <a:xfrm flipV="1">
            <a:off x="5803641" y="2734819"/>
            <a:ext cx="373226" cy="89296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22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1" name="タイトル 1"/>
          <p:cNvSpPr>
            <a:spLocks noGrp="1"/>
          </p:cNvSpPr>
          <p:nvPr>
            <p:ph type="title"/>
          </p:nvPr>
        </p:nvSpPr>
        <p:spPr>
          <a:xfrm>
            <a:off x="252000" y="111346"/>
            <a:ext cx="7561040" cy="626701"/>
          </a:xfrm>
        </p:spPr>
        <p:txBody>
          <a:bodyPr/>
          <a:lstStyle/>
          <a:p>
            <a:r>
              <a:rPr lang="ja-JP" altLang="en-US" sz="1600" b="1" dirty="0">
                <a:latin typeface="Meiryo UI"/>
                <a:ea typeface="Meiryo UI"/>
                <a:cs typeface="Calibri"/>
              </a:rPr>
              <a:t>本部町宿泊税に関する説明</a:t>
            </a:r>
            <a:br>
              <a:rPr lang="en-US" altLang="ja-JP" b="1" dirty="0">
                <a:latin typeface="Meiryo UI"/>
                <a:ea typeface="Meiryo UI"/>
                <a:cs typeface="Calibri"/>
              </a:rPr>
            </a:br>
            <a:r>
              <a:rPr lang="ja-JP" altLang="en-US" dirty="0">
                <a:latin typeface="Meiryo UI"/>
                <a:ea typeface="Meiryo UI"/>
                <a:cs typeface="Calibri"/>
              </a:rPr>
              <a:t>本部町</a:t>
            </a:r>
            <a:r>
              <a:rPr lang="ja-JP" altLang="en-US" b="1" dirty="0">
                <a:latin typeface="Meiryo UI"/>
                <a:ea typeface="Meiryo UI"/>
                <a:cs typeface="Calibri"/>
              </a:rPr>
              <a:t>の</a:t>
            </a:r>
            <a:r>
              <a:rPr lang="ja-JP" altLang="en-US" dirty="0">
                <a:latin typeface="Meiryo UI"/>
                <a:ea typeface="Meiryo UI"/>
                <a:cs typeface="Calibri"/>
              </a:rPr>
              <a:t>税収試算</a:t>
            </a:r>
            <a:endParaRPr lang="ja-JP" altLang="en-US" dirty="0">
              <a:latin typeface="Meiryo UI"/>
              <a:ea typeface="Meiryo UI"/>
            </a:endParaRPr>
          </a:p>
        </p:txBody>
      </p:sp>
      <p:sp>
        <p:nvSpPr>
          <p:cNvPr id="1202" name="スライド番号プレースホルダー 5"/>
          <p:cNvSpPr>
            <a:spLocks noGrp="1"/>
          </p:cNvSpPr>
          <p:nvPr>
            <p:ph type="sldNum" sz="quarter" idx="12"/>
          </p:nvPr>
        </p:nvSpPr>
        <p:spPr/>
        <p:txBody>
          <a:bodyPr/>
          <a:lstStyle/>
          <a:p>
            <a:fld id="{2D5C2814-CE91-8840-BABA-ED7AFB085B43}" type="slidenum">
              <a:rPr lang="en-US" smtClean="0"/>
              <a:t>5</a:t>
            </a:fld>
            <a:endParaRPr lang="en-US"/>
          </a:p>
        </p:txBody>
      </p:sp>
      <p:sp>
        <p:nvSpPr>
          <p:cNvPr id="1203" name="テキスト ボックス 4"/>
          <p:cNvSpPr txBox="1"/>
          <p:nvPr/>
        </p:nvSpPr>
        <p:spPr>
          <a:xfrm>
            <a:off x="252000" y="893696"/>
            <a:ext cx="8640000" cy="306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Meiryo UI" panose="020B0604030504040204" pitchFamily="50" charset="-128"/>
                <a:ea typeface="Meiryo UI" panose="020B0604030504040204" pitchFamily="50" charset="-128"/>
              </a:rPr>
              <a:t>本部町の宿泊税収は、約２億円から３億円強の間を見込んでいます。</a:t>
            </a:r>
            <a:endParaRPr lang="en-US" altLang="ja-JP" sz="1400" dirty="0">
              <a:latin typeface="Meiryo UI" panose="020B0604030504040204" pitchFamily="50" charset="-128"/>
              <a:ea typeface="Meiryo UI" panose="020B0604030504040204" pitchFamily="50" charset="-128"/>
            </a:endParaRPr>
          </a:p>
        </p:txBody>
      </p:sp>
      <p:cxnSp>
        <p:nvCxnSpPr>
          <p:cNvPr id="1204" name="直線コネクタ 3"/>
          <p:cNvCxnSpPr>
            <a:cxnSpLocks/>
          </p:cNvCxnSpPr>
          <p:nvPr/>
        </p:nvCxnSpPr>
        <p:spPr>
          <a:xfrm>
            <a:off x="252000" y="1714141"/>
            <a:ext cx="3489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5" name="直線コネクタ 22"/>
          <p:cNvCxnSpPr>
            <a:cxnSpLocks/>
          </p:cNvCxnSpPr>
          <p:nvPr/>
        </p:nvCxnSpPr>
        <p:spPr>
          <a:xfrm>
            <a:off x="3966736" y="1714141"/>
            <a:ext cx="4915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6" name="テキスト ボックス 40"/>
          <p:cNvSpPr txBox="1"/>
          <p:nvPr/>
        </p:nvSpPr>
        <p:spPr>
          <a:xfrm>
            <a:off x="252001" y="1406125"/>
            <a:ext cx="34895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計算条件</a:t>
            </a:r>
            <a:endParaRPr lang="en-US" altLang="ja-JP" sz="1400" dirty="0">
              <a:latin typeface="Meiryo UI" panose="020B0604030504040204" pitchFamily="50" charset="-128"/>
              <a:ea typeface="Meiryo UI" panose="020B0604030504040204" pitchFamily="50" charset="-128"/>
            </a:endParaRPr>
          </a:p>
        </p:txBody>
      </p:sp>
      <p:sp>
        <p:nvSpPr>
          <p:cNvPr id="1207" name="テキスト ボックス 41"/>
          <p:cNvSpPr txBox="1"/>
          <p:nvPr/>
        </p:nvSpPr>
        <p:spPr>
          <a:xfrm>
            <a:off x="3965510" y="1406125"/>
            <a:ext cx="49265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試算税収額</a:t>
            </a:r>
            <a:endParaRPr lang="en-US" altLang="ja-JP" sz="1400" dirty="0">
              <a:latin typeface="Meiryo UI" panose="020B0604030504040204" pitchFamily="50" charset="-128"/>
              <a:ea typeface="Meiryo UI" panose="020B0604030504040204" pitchFamily="50" charset="-128"/>
            </a:endParaRPr>
          </a:p>
        </p:txBody>
      </p:sp>
      <p:graphicFrame>
        <p:nvGraphicFramePr>
          <p:cNvPr id="1208" name="表 11"/>
          <p:cNvGraphicFramePr>
            <a:graphicFrameLocks noGrp="1"/>
          </p:cNvGraphicFramePr>
          <p:nvPr>
            <p:extLst>
              <p:ext uri="{D42A27DB-BD31-4B8C-83A1-F6EECF244321}">
                <p14:modId xmlns:p14="http://schemas.microsoft.com/office/powerpoint/2010/main" val="648953119"/>
              </p:ext>
            </p:extLst>
          </p:nvPr>
        </p:nvGraphicFramePr>
        <p:xfrm>
          <a:off x="277903" y="2696549"/>
          <a:ext cx="3463671" cy="3620277"/>
        </p:xfrm>
        <a:graphic>
          <a:graphicData uri="http://schemas.openxmlformats.org/drawingml/2006/table">
            <a:tbl>
              <a:tblPr/>
              <a:tblGrid>
                <a:gridCol w="543191"/>
                <a:gridCol w="1187815"/>
                <a:gridCol w="839931"/>
                <a:gridCol w="892736"/>
              </a:tblGrid>
              <a:tr h="467084">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税率</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宿泊料金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価格帯シェア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納税義務者数</a:t>
                      </a:r>
                      <a:br>
                        <a:rPr lang="zh-TW"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1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見込）（人</a:t>
                      </a:r>
                      <a:r>
                        <a:rPr lang="en-US" altLang="zh-TW"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extLst>
              </a:tr>
              <a:tr h="240618">
                <a:tc rowSpan="7">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円以下</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2.38%</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19,428</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67084">
                <a:tc v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5,001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9,999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9.86%</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80,557</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67084">
                <a:tc v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10,000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19,999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9.51%</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77,714</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67084">
                <a:tc v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29,999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29.12%</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237,879</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67084">
                <a:tc v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30,000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39,999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34.92%</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285,266</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67084">
                <a:tc v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40,000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49,999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13.81%</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112,779</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36537">
                <a:tc v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50,000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円以上</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0.40%</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3,317</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40618">
                <a:tc gridSpan="3">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r" fontAlgn="ct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816,940</a:t>
                      </a:r>
                    </a:p>
                  </a:txBody>
                  <a:tcPr marL="9525" marR="228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209" name="テキスト ボックス 44"/>
          <p:cNvSpPr txBox="1"/>
          <p:nvPr/>
        </p:nvSpPr>
        <p:spPr>
          <a:xfrm>
            <a:off x="255110" y="1783211"/>
            <a:ext cx="34864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本部町における宿泊料金単価および価格帯シェアを算出後、納税義務者数を算出</a:t>
            </a:r>
            <a:endParaRPr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上記の人数に対し、税率</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％を掛けて宿泊税収額を算出</a:t>
            </a:r>
            <a:endParaRPr lang="en-US" altLang="ja-JP" sz="1100" dirty="0">
              <a:latin typeface="Meiryo UI" panose="020B0604030504040204" pitchFamily="50" charset="-128"/>
              <a:ea typeface="Meiryo UI" panose="020B0604030504040204" pitchFamily="50" charset="-128"/>
            </a:endParaRPr>
          </a:p>
        </p:txBody>
      </p:sp>
      <p:graphicFrame>
        <p:nvGraphicFramePr>
          <p:cNvPr id="1210" name="グラフ 14"/>
          <p:cNvGraphicFramePr/>
          <p:nvPr>
            <p:extLst>
              <p:ext uri="{D42A27DB-BD31-4B8C-83A1-F6EECF244321}">
                <p14:modId xmlns:p14="http://schemas.microsoft.com/office/powerpoint/2010/main" val="3416158599"/>
              </p:ext>
            </p:extLst>
          </p:nvPr>
        </p:nvGraphicFramePr>
        <p:xfrm>
          <a:off x="3965509" y="1783212"/>
          <a:ext cx="4923381" cy="4541880"/>
        </p:xfrm>
        <a:graphic>
          <a:graphicData uri="http://schemas.openxmlformats.org/drawingml/2006/chart">
            <c:chart xmlns:c="http://schemas.openxmlformats.org/drawingml/2006/chart" xmlns:r="http://schemas.openxmlformats.org/officeDocument/2006/relationships" r:id="rId1"/>
          </a:graphicData>
        </a:graphic>
      </p:graphicFrame>
    </p:spTree>
    <p:extLst>
      <p:ext uri="{BB962C8B-B14F-4D97-AF65-F5344CB8AC3E}">
        <p14:creationId xmlns:p14="http://schemas.microsoft.com/office/powerpoint/2010/main" val="198344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2" name="タイトル 1"/>
          <p:cNvSpPr>
            <a:spLocks noGrp="1"/>
          </p:cNvSpPr>
          <p:nvPr>
            <p:ph type="title"/>
          </p:nvPr>
        </p:nvSpPr>
        <p:spPr>
          <a:xfrm>
            <a:off x="252000" y="111346"/>
            <a:ext cx="7561040" cy="626701"/>
          </a:xfrm>
        </p:spPr>
        <p:txBody>
          <a:bodyPr/>
          <a:lstStyle/>
          <a:p>
            <a:r>
              <a:rPr lang="ja-JP" altLang="en-US" sz="1600" b="1" dirty="0">
                <a:latin typeface="Meiryo UI"/>
                <a:ea typeface="Meiryo UI"/>
                <a:cs typeface="Calibri"/>
              </a:rPr>
              <a:t>本部町宿泊税に関する説明</a:t>
            </a:r>
            <a:br>
              <a:rPr lang="en-US" altLang="ja-JP" b="1" dirty="0">
                <a:latin typeface="Meiryo UI"/>
                <a:ea typeface="Meiryo UI"/>
                <a:cs typeface="Calibri"/>
              </a:rPr>
            </a:br>
            <a:r>
              <a:rPr lang="ja-JP" altLang="en-US" dirty="0">
                <a:latin typeface="Meiryo UI"/>
                <a:ea typeface="Meiryo UI"/>
                <a:cs typeface="Calibri"/>
              </a:rPr>
              <a:t>使途事業の柱と事業イメージ</a:t>
            </a:r>
            <a:endParaRPr lang="ja-JP" altLang="en-US" dirty="0">
              <a:latin typeface="Meiryo UI"/>
              <a:ea typeface="Meiryo UI"/>
            </a:endParaRPr>
          </a:p>
        </p:txBody>
      </p:sp>
      <p:sp>
        <p:nvSpPr>
          <p:cNvPr id="1213" name="スライド番号プレースホルダー 5"/>
          <p:cNvSpPr>
            <a:spLocks noGrp="1"/>
          </p:cNvSpPr>
          <p:nvPr>
            <p:ph type="sldNum" sz="quarter" idx="12"/>
          </p:nvPr>
        </p:nvSpPr>
        <p:spPr/>
        <p:txBody>
          <a:bodyPr/>
          <a:lstStyle/>
          <a:p>
            <a:fld id="{2D5C2814-CE91-8840-BABA-ED7AFB085B43}" type="slidenum">
              <a:rPr lang="en-US" smtClean="0"/>
              <a:t>6</a:t>
            </a:fld>
            <a:endParaRPr lang="en-US"/>
          </a:p>
        </p:txBody>
      </p:sp>
      <p:cxnSp>
        <p:nvCxnSpPr>
          <p:cNvPr id="1214" name="直線コネクタ 3"/>
          <p:cNvCxnSpPr>
            <a:cxnSpLocks/>
          </p:cNvCxnSpPr>
          <p:nvPr/>
        </p:nvCxnSpPr>
        <p:spPr>
          <a:xfrm>
            <a:off x="252000" y="1179137"/>
            <a:ext cx="33868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5" name="直線コネクタ 22"/>
          <p:cNvCxnSpPr>
            <a:cxnSpLocks/>
          </p:cNvCxnSpPr>
          <p:nvPr/>
        </p:nvCxnSpPr>
        <p:spPr>
          <a:xfrm>
            <a:off x="3741503" y="1179137"/>
            <a:ext cx="51316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6" name="テキスト ボックス 40"/>
          <p:cNvSpPr txBox="1"/>
          <p:nvPr/>
        </p:nvSpPr>
        <p:spPr>
          <a:xfrm>
            <a:off x="251999" y="871121"/>
            <a:ext cx="33868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事業の方向性</a:t>
            </a:r>
            <a:endParaRPr lang="en-US" altLang="ja-JP" sz="1400" dirty="0">
              <a:latin typeface="Meiryo UI" panose="020B0604030504040204" pitchFamily="50" charset="-128"/>
              <a:ea typeface="Meiryo UI" panose="020B0604030504040204" pitchFamily="50" charset="-128"/>
            </a:endParaRPr>
          </a:p>
        </p:txBody>
      </p:sp>
      <p:sp>
        <p:nvSpPr>
          <p:cNvPr id="1217" name="テキスト ボックス 41"/>
          <p:cNvSpPr txBox="1"/>
          <p:nvPr/>
        </p:nvSpPr>
        <p:spPr>
          <a:xfrm>
            <a:off x="3744288" y="871121"/>
            <a:ext cx="5142784" cy="306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Meiryo UI" panose="020B0604030504040204" pitchFamily="50" charset="-128"/>
                <a:ea typeface="Meiryo UI" panose="020B0604030504040204" pitchFamily="50" charset="-128"/>
              </a:rPr>
              <a:t>事業（素案）概要</a:t>
            </a:r>
            <a:endParaRPr lang="en-US" altLang="ja-JP" sz="1400" dirty="0">
              <a:latin typeface="Meiryo UI" panose="020B0604030504040204" pitchFamily="50" charset="-128"/>
              <a:ea typeface="Meiryo UI" panose="020B0604030504040204" pitchFamily="50" charset="-128"/>
            </a:endParaRPr>
          </a:p>
        </p:txBody>
      </p:sp>
      <p:sp>
        <p:nvSpPr>
          <p:cNvPr id="1218" name="正方形/長方形 29"/>
          <p:cNvSpPr/>
          <p:nvPr/>
        </p:nvSpPr>
        <p:spPr>
          <a:xfrm>
            <a:off x="3750906" y="1241939"/>
            <a:ext cx="5131689" cy="4739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本部海洋まつり企画運営事業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本部八重岳桜まつり企画運営事業</a:t>
            </a:r>
          </a:p>
        </p:txBody>
      </p:sp>
      <p:sp>
        <p:nvSpPr>
          <p:cNvPr id="1219" name="正方形/長方形 30"/>
          <p:cNvSpPr/>
          <p:nvPr/>
        </p:nvSpPr>
        <p:spPr>
          <a:xfrm>
            <a:off x="261403" y="1241939"/>
            <a:ext cx="3386865" cy="473991"/>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１</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もとぶの魅力を満喫できるニューツーリズムの推進</a:t>
            </a:r>
          </a:p>
        </p:txBody>
      </p:sp>
      <p:sp>
        <p:nvSpPr>
          <p:cNvPr id="1220" name="正方形/長方形 31"/>
          <p:cNvSpPr/>
          <p:nvPr/>
        </p:nvSpPr>
        <p:spPr>
          <a:xfrm>
            <a:off x="3750906" y="1748874"/>
            <a:ext cx="5131689" cy="8695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花いっぱい運動推進事業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もとぶ観光地クリーンアップ設置事業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もとぶオアシス整備事業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マリンレジャー振興事業</a:t>
            </a:r>
          </a:p>
        </p:txBody>
      </p:sp>
      <p:sp>
        <p:nvSpPr>
          <p:cNvPr id="1221" name="正方形/長方形 32"/>
          <p:cNvSpPr/>
          <p:nvPr/>
        </p:nvSpPr>
        <p:spPr>
          <a:xfrm>
            <a:off x="261403" y="1748874"/>
            <a:ext cx="3386865" cy="8695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２</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美しい景観や恵まれた自然資源を活かした観光拠点の磨き上げ</a:t>
            </a:r>
          </a:p>
        </p:txBody>
      </p:sp>
      <p:sp>
        <p:nvSpPr>
          <p:cNvPr id="1222" name="正方形/長方形 33"/>
          <p:cNvSpPr/>
          <p:nvPr/>
        </p:nvSpPr>
        <p:spPr>
          <a:xfrm>
            <a:off x="3750906" y="2653091"/>
            <a:ext cx="5131689" cy="4739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観光地保全事業</a:t>
            </a:r>
          </a:p>
        </p:txBody>
      </p:sp>
      <p:sp>
        <p:nvSpPr>
          <p:cNvPr id="1223" name="正方形/長方形 34"/>
          <p:cNvSpPr/>
          <p:nvPr/>
        </p:nvSpPr>
        <p:spPr>
          <a:xfrm>
            <a:off x="261403" y="2653091"/>
            <a:ext cx="3386865" cy="473991"/>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３</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観光振興と環境の保全を両立させる持続可能な観光地形成</a:t>
            </a:r>
          </a:p>
        </p:txBody>
      </p:sp>
      <p:sp>
        <p:nvSpPr>
          <p:cNvPr id="1224" name="正方形/長方形 35"/>
          <p:cNvSpPr/>
          <p:nvPr/>
        </p:nvSpPr>
        <p:spPr>
          <a:xfrm>
            <a:off x="3750906" y="3158977"/>
            <a:ext cx="5131689" cy="41310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伝統興行観光化事業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メイドイン・もとぶ産品成長産業化推進事業</a:t>
            </a:r>
          </a:p>
        </p:txBody>
      </p:sp>
      <p:sp>
        <p:nvSpPr>
          <p:cNvPr id="1225" name="正方形/長方形 36"/>
          <p:cNvSpPr/>
          <p:nvPr/>
        </p:nvSpPr>
        <p:spPr>
          <a:xfrm>
            <a:off x="261403" y="3158977"/>
            <a:ext cx="3386865" cy="41310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４</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もとぶ固有の地域資源を活かしたプロモーションの推進</a:t>
            </a:r>
          </a:p>
        </p:txBody>
      </p:sp>
      <p:sp>
        <p:nvSpPr>
          <p:cNvPr id="1226" name="正方形/長方形 37"/>
          <p:cNvSpPr/>
          <p:nvPr/>
        </p:nvSpPr>
        <p:spPr>
          <a:xfrm>
            <a:off x="3750906" y="3606800"/>
            <a:ext cx="5131689" cy="2847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地域魅力化事業</a:t>
            </a:r>
          </a:p>
        </p:txBody>
      </p:sp>
      <p:sp>
        <p:nvSpPr>
          <p:cNvPr id="1227" name="正方形/長方形 38"/>
          <p:cNvSpPr/>
          <p:nvPr/>
        </p:nvSpPr>
        <p:spPr>
          <a:xfrm>
            <a:off x="261403" y="3606800"/>
            <a:ext cx="3386865" cy="2847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５</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観光情報の発信・広域活動の積極的展開</a:t>
            </a:r>
          </a:p>
        </p:txBody>
      </p:sp>
      <p:sp>
        <p:nvSpPr>
          <p:cNvPr id="1228" name="正方形/長方形 21"/>
          <p:cNvSpPr/>
          <p:nvPr/>
        </p:nvSpPr>
        <p:spPr>
          <a:xfrm>
            <a:off x="3741501" y="3922994"/>
            <a:ext cx="5131689" cy="5564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観光防災事業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インフラ強化事業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観光危機管理に係る基金積み立て</a:t>
            </a:r>
          </a:p>
        </p:txBody>
      </p:sp>
      <p:sp>
        <p:nvSpPr>
          <p:cNvPr id="1229" name="正方形/長方形 23"/>
          <p:cNvSpPr/>
          <p:nvPr/>
        </p:nvSpPr>
        <p:spPr>
          <a:xfrm>
            <a:off x="251998" y="3922994"/>
            <a:ext cx="3386865" cy="556492"/>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６</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安全かつ安心な観光地づくり</a:t>
            </a:r>
          </a:p>
        </p:txBody>
      </p:sp>
      <p:sp>
        <p:nvSpPr>
          <p:cNvPr id="1230" name="正方形/長方形 24"/>
          <p:cNvSpPr/>
          <p:nvPr/>
        </p:nvSpPr>
        <p:spPr>
          <a:xfrm>
            <a:off x="3741501" y="4512429"/>
            <a:ext cx="5131689" cy="53425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町まるごとテーマパーク強化事業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観光危機管理事業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オーバーツーリズム対策事業</a:t>
            </a:r>
          </a:p>
        </p:txBody>
      </p:sp>
      <p:sp>
        <p:nvSpPr>
          <p:cNvPr id="1231" name="正方形/長方形 25"/>
          <p:cNvSpPr/>
          <p:nvPr/>
        </p:nvSpPr>
        <p:spPr>
          <a:xfrm>
            <a:off x="251998" y="4512429"/>
            <a:ext cx="3386865" cy="534254"/>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７</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町民・民間との協働による魅力的な観光地域づくり</a:t>
            </a:r>
          </a:p>
        </p:txBody>
      </p:sp>
      <p:sp>
        <p:nvSpPr>
          <p:cNvPr id="1232" name="正方形/長方形 26"/>
          <p:cNvSpPr/>
          <p:nvPr/>
        </p:nvSpPr>
        <p:spPr>
          <a:xfrm>
            <a:off x="3741501" y="5076858"/>
            <a:ext cx="5131689" cy="40518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もとぶマイクロツーリズム推進事業</a:t>
            </a:r>
          </a:p>
        </p:txBody>
      </p:sp>
      <p:sp>
        <p:nvSpPr>
          <p:cNvPr id="1233" name="正方形/長方形 27"/>
          <p:cNvSpPr/>
          <p:nvPr/>
        </p:nvSpPr>
        <p:spPr>
          <a:xfrm>
            <a:off x="251998" y="5076858"/>
            <a:ext cx="3386865" cy="40518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８</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地域のガイド・リーダー等の観光人材の育成</a:t>
            </a:r>
          </a:p>
        </p:txBody>
      </p:sp>
      <p:sp>
        <p:nvSpPr>
          <p:cNvPr id="1234" name="正方形/長方形 28"/>
          <p:cNvSpPr/>
          <p:nvPr/>
        </p:nvSpPr>
        <p:spPr>
          <a:xfrm>
            <a:off x="3741501" y="5518791"/>
            <a:ext cx="5131689" cy="4739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観光誘客周遊バス実証事業</a:t>
            </a:r>
          </a:p>
        </p:txBody>
      </p:sp>
      <p:sp>
        <p:nvSpPr>
          <p:cNvPr id="1235" name="正方形/長方形 39"/>
          <p:cNvSpPr/>
          <p:nvPr/>
        </p:nvSpPr>
        <p:spPr>
          <a:xfrm>
            <a:off x="251998" y="5518791"/>
            <a:ext cx="3386865" cy="473991"/>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９】</a:t>
            </a:r>
            <a:r>
              <a:rPr kumimoji="1" lang="ja-JP" altLang="en-US" sz="1050" b="1" dirty="0">
                <a:solidFill>
                  <a:schemeClr val="tx1"/>
                </a:solidFill>
                <a:latin typeface="Meiryo UI" panose="020B0604030504040204" pitchFamily="50" charset="-128"/>
                <a:ea typeface="Meiryo UI" panose="020B0604030504040204" pitchFamily="50" charset="-128"/>
              </a:rPr>
              <a:t>観光客目線での交通・観光案内の提供</a:t>
            </a:r>
          </a:p>
        </p:txBody>
      </p:sp>
      <p:sp>
        <p:nvSpPr>
          <p:cNvPr id="1236" name="正方形/長方形 42"/>
          <p:cNvSpPr/>
          <p:nvPr/>
        </p:nvSpPr>
        <p:spPr>
          <a:xfrm>
            <a:off x="3741501" y="6020197"/>
            <a:ext cx="5131689" cy="4739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特別徴収義務者報奨金　</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事務費</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237" name="正方形/長方形 43"/>
          <p:cNvSpPr/>
          <p:nvPr/>
        </p:nvSpPr>
        <p:spPr>
          <a:xfrm>
            <a:off x="251998" y="6020197"/>
            <a:ext cx="3386865" cy="473991"/>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tx1"/>
                </a:solidFill>
                <a:latin typeface="Meiryo UI" panose="020B0604030504040204" pitchFamily="50" charset="-128"/>
                <a:ea typeface="Meiryo UI" panose="020B0604030504040204" pitchFamily="50" charset="-128"/>
              </a:rPr>
              <a:t>【10】</a:t>
            </a:r>
          </a:p>
          <a:p>
            <a:r>
              <a:rPr kumimoji="1" lang="ja-JP" altLang="en-US" sz="1050" b="1" dirty="0">
                <a:solidFill>
                  <a:schemeClr val="tx1"/>
                </a:solidFill>
                <a:latin typeface="Meiryo UI" panose="020B0604030504040204" pitchFamily="50" charset="-128"/>
                <a:ea typeface="Meiryo UI" panose="020B0604030504040204" pitchFamily="50" charset="-128"/>
              </a:rPr>
              <a:t>その他</a:t>
            </a:r>
          </a:p>
        </p:txBody>
      </p:sp>
      <p:sp>
        <p:nvSpPr>
          <p:cNvPr id="1238" name="正方形/長方形 44"/>
          <p:cNvSpPr/>
          <p:nvPr/>
        </p:nvSpPr>
        <p:spPr>
          <a:xfrm>
            <a:off x="7057199" y="1375955"/>
            <a:ext cx="1694916" cy="494086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Meiryo UI" panose="020B0604030504040204" pitchFamily="50" charset="-128"/>
                <a:ea typeface="Meiryo UI" panose="020B0604030504040204" pitchFamily="50" charset="-128"/>
              </a:rPr>
              <a:t>各事業への充当額は</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要検討</a:t>
            </a:r>
          </a:p>
        </p:txBody>
      </p:sp>
    </p:spTree>
    <p:extLst>
      <p:ext uri="{BB962C8B-B14F-4D97-AF65-F5344CB8AC3E}">
        <p14:creationId xmlns:p14="http://schemas.microsoft.com/office/powerpoint/2010/main" val="86827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0" name="タイトル 1"/>
          <p:cNvSpPr>
            <a:spLocks noGrp="1"/>
          </p:cNvSpPr>
          <p:nvPr>
            <p:ph type="title"/>
          </p:nvPr>
        </p:nvSpPr>
        <p:spPr>
          <a:xfrm>
            <a:off x="252000" y="111346"/>
            <a:ext cx="7561040" cy="626701"/>
          </a:xfrm>
        </p:spPr>
        <p:txBody>
          <a:bodyPr/>
          <a:lstStyle/>
          <a:p>
            <a:r>
              <a:rPr lang="ja-JP" altLang="en-US" sz="1600" b="1" dirty="0">
                <a:latin typeface="Meiryo UI"/>
                <a:ea typeface="Meiryo UI"/>
                <a:cs typeface="Calibri"/>
              </a:rPr>
              <a:t>本部町宿泊税に関する説明</a:t>
            </a:r>
            <a:br>
              <a:rPr lang="en-US" altLang="ja-JP" b="1" dirty="0">
                <a:latin typeface="Meiryo UI"/>
                <a:ea typeface="Meiryo UI"/>
                <a:cs typeface="Calibri"/>
              </a:rPr>
            </a:br>
            <a:r>
              <a:rPr lang="ja-JP" altLang="en-US" b="1" dirty="0">
                <a:latin typeface="Meiryo UI"/>
                <a:ea typeface="Meiryo UI"/>
                <a:cs typeface="Calibri"/>
              </a:rPr>
              <a:t>宿泊税の導入スケジュール（案）</a:t>
            </a:r>
            <a:endParaRPr lang="ja-JP" altLang="en-US" dirty="0">
              <a:latin typeface="Meiryo UI"/>
              <a:ea typeface="Meiryo UI"/>
            </a:endParaRPr>
          </a:p>
        </p:txBody>
      </p:sp>
      <p:sp>
        <p:nvSpPr>
          <p:cNvPr id="1241" name="スライド番号プレースホルダー 5"/>
          <p:cNvSpPr>
            <a:spLocks noGrp="1"/>
          </p:cNvSpPr>
          <p:nvPr>
            <p:ph type="sldNum" sz="quarter" idx="12"/>
          </p:nvPr>
        </p:nvSpPr>
        <p:spPr/>
        <p:txBody>
          <a:bodyPr/>
          <a:lstStyle/>
          <a:p>
            <a:fld id="{2D5C2814-CE91-8840-BABA-ED7AFB085B43}" type="slidenum">
              <a:rPr lang="en-US" smtClean="0"/>
              <a:t>7</a:t>
            </a:fld>
            <a:endParaRPr lang="en-US"/>
          </a:p>
        </p:txBody>
      </p:sp>
      <p:sp>
        <p:nvSpPr>
          <p:cNvPr id="1242" name="テキスト ボックス 4"/>
          <p:cNvSpPr txBox="1"/>
          <p:nvPr/>
        </p:nvSpPr>
        <p:spPr>
          <a:xfrm>
            <a:off x="252000" y="893696"/>
            <a:ext cx="8640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Meiryo UI" panose="020B0604030504040204" pitchFamily="50" charset="-128"/>
                <a:ea typeface="Meiryo UI" panose="020B0604030504040204" pitchFamily="50" charset="-128"/>
              </a:rPr>
              <a:t>令和９年１月からの施行を見据えて、スムーズな制度運用ができるよう取り組みます。</a:t>
            </a:r>
            <a:endParaRPr lang="en-US" altLang="ja-JP" sz="1400" dirty="0">
              <a:latin typeface="Meiryo UI" panose="020B0604030504040204" pitchFamily="50" charset="-128"/>
              <a:ea typeface="Meiryo UI" panose="020B0604030504040204" pitchFamily="50" charset="-128"/>
            </a:endParaRPr>
          </a:p>
        </p:txBody>
      </p:sp>
      <p:sp>
        <p:nvSpPr>
          <p:cNvPr id="1243" name="正方形/長方形 21"/>
          <p:cNvSpPr/>
          <p:nvPr/>
        </p:nvSpPr>
        <p:spPr>
          <a:xfrm>
            <a:off x="873692" y="1344258"/>
            <a:ext cx="2526696" cy="341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R7</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244" name="正方形/長方形 23"/>
          <p:cNvSpPr/>
          <p:nvPr/>
        </p:nvSpPr>
        <p:spPr>
          <a:xfrm>
            <a:off x="3444385" y="1338144"/>
            <a:ext cx="3425671" cy="341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R8</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245" name="正方形/長方形 24"/>
          <p:cNvSpPr/>
          <p:nvPr/>
        </p:nvSpPr>
        <p:spPr>
          <a:xfrm>
            <a:off x="246348" y="2085823"/>
            <a:ext cx="575315" cy="17590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制度・導入</a:t>
            </a:r>
          </a:p>
        </p:txBody>
      </p:sp>
      <p:sp>
        <p:nvSpPr>
          <p:cNvPr id="1246" name="正方形/長方形 25"/>
          <p:cNvSpPr/>
          <p:nvPr/>
        </p:nvSpPr>
        <p:spPr>
          <a:xfrm>
            <a:off x="859186" y="1729170"/>
            <a:ext cx="257810" cy="253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７</a:t>
            </a:r>
          </a:p>
        </p:txBody>
      </p:sp>
      <p:sp>
        <p:nvSpPr>
          <p:cNvPr id="1247" name="正方形/長方形 26"/>
          <p:cNvSpPr/>
          <p:nvPr/>
        </p:nvSpPr>
        <p:spPr>
          <a:xfrm>
            <a:off x="1135887" y="1729170"/>
            <a:ext cx="257810" cy="253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８</a:t>
            </a:r>
          </a:p>
        </p:txBody>
      </p:sp>
      <p:sp>
        <p:nvSpPr>
          <p:cNvPr id="1248" name="正方形/長方形 27"/>
          <p:cNvSpPr/>
          <p:nvPr/>
        </p:nvSpPr>
        <p:spPr>
          <a:xfrm>
            <a:off x="1700112" y="1729170"/>
            <a:ext cx="257810" cy="253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10</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249" name="正方形/長方形 28"/>
          <p:cNvSpPr/>
          <p:nvPr/>
        </p:nvSpPr>
        <p:spPr>
          <a:xfrm>
            <a:off x="1992951" y="1730462"/>
            <a:ext cx="257810" cy="253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11</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250" name="正方形/長方形 39"/>
          <p:cNvSpPr/>
          <p:nvPr/>
        </p:nvSpPr>
        <p:spPr>
          <a:xfrm>
            <a:off x="2279605" y="1730462"/>
            <a:ext cx="257810" cy="253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12</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251" name="正方形/長方形 42"/>
          <p:cNvSpPr/>
          <p:nvPr/>
        </p:nvSpPr>
        <p:spPr>
          <a:xfrm>
            <a:off x="2566259" y="1730601"/>
            <a:ext cx="257810" cy="2516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１</a:t>
            </a:r>
          </a:p>
        </p:txBody>
      </p:sp>
      <p:sp>
        <p:nvSpPr>
          <p:cNvPr id="1252" name="正方形/長方形 43"/>
          <p:cNvSpPr/>
          <p:nvPr/>
        </p:nvSpPr>
        <p:spPr>
          <a:xfrm>
            <a:off x="2852913" y="1730461"/>
            <a:ext cx="257810" cy="2531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２</a:t>
            </a:r>
          </a:p>
        </p:txBody>
      </p:sp>
      <p:sp>
        <p:nvSpPr>
          <p:cNvPr id="1253" name="正方形/長方形 44"/>
          <p:cNvSpPr/>
          <p:nvPr/>
        </p:nvSpPr>
        <p:spPr>
          <a:xfrm>
            <a:off x="3139567" y="1730601"/>
            <a:ext cx="257810" cy="2516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３</a:t>
            </a:r>
          </a:p>
        </p:txBody>
      </p:sp>
      <p:sp>
        <p:nvSpPr>
          <p:cNvPr id="1254" name="正方形/長方形 45"/>
          <p:cNvSpPr/>
          <p:nvPr/>
        </p:nvSpPr>
        <p:spPr>
          <a:xfrm>
            <a:off x="3444386" y="1729165"/>
            <a:ext cx="257810" cy="2531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４</a:t>
            </a:r>
          </a:p>
        </p:txBody>
      </p:sp>
      <p:sp>
        <p:nvSpPr>
          <p:cNvPr id="1255" name="正方形/長方形 46"/>
          <p:cNvSpPr/>
          <p:nvPr/>
        </p:nvSpPr>
        <p:spPr>
          <a:xfrm>
            <a:off x="3731040" y="1730630"/>
            <a:ext cx="257810" cy="238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５</a:t>
            </a:r>
          </a:p>
        </p:txBody>
      </p:sp>
      <p:sp>
        <p:nvSpPr>
          <p:cNvPr id="1256" name="正方形/長方形 47"/>
          <p:cNvSpPr/>
          <p:nvPr/>
        </p:nvSpPr>
        <p:spPr>
          <a:xfrm>
            <a:off x="4017694" y="1730630"/>
            <a:ext cx="257810" cy="238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６</a:t>
            </a:r>
          </a:p>
        </p:txBody>
      </p:sp>
      <p:sp>
        <p:nvSpPr>
          <p:cNvPr id="1257" name="正方形/長方形 48"/>
          <p:cNvSpPr/>
          <p:nvPr/>
        </p:nvSpPr>
        <p:spPr>
          <a:xfrm>
            <a:off x="4304348" y="1730629"/>
            <a:ext cx="257810" cy="238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７</a:t>
            </a:r>
          </a:p>
        </p:txBody>
      </p:sp>
      <p:sp>
        <p:nvSpPr>
          <p:cNvPr id="1258" name="正方形/長方形 49"/>
          <p:cNvSpPr/>
          <p:nvPr/>
        </p:nvSpPr>
        <p:spPr>
          <a:xfrm>
            <a:off x="4591002" y="1730629"/>
            <a:ext cx="257810" cy="238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８</a:t>
            </a:r>
          </a:p>
        </p:txBody>
      </p:sp>
      <p:sp>
        <p:nvSpPr>
          <p:cNvPr id="1259" name="正方形/長方形 50"/>
          <p:cNvSpPr/>
          <p:nvPr/>
        </p:nvSpPr>
        <p:spPr>
          <a:xfrm>
            <a:off x="4877656" y="1730629"/>
            <a:ext cx="257810" cy="2382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９</a:t>
            </a:r>
          </a:p>
        </p:txBody>
      </p:sp>
      <p:sp>
        <p:nvSpPr>
          <p:cNvPr id="1260" name="正方形/長方形 51"/>
          <p:cNvSpPr/>
          <p:nvPr/>
        </p:nvSpPr>
        <p:spPr>
          <a:xfrm>
            <a:off x="6050922" y="1737963"/>
            <a:ext cx="257810" cy="230677"/>
          </a:xfrm>
          <a:prstGeom prst="rect">
            <a:avLst/>
          </a:prstGeom>
          <a:solidFill>
            <a:schemeClr val="accent4">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１</a:t>
            </a:r>
          </a:p>
        </p:txBody>
      </p:sp>
      <p:sp>
        <p:nvSpPr>
          <p:cNvPr id="1261" name="正方形/長方形 52"/>
          <p:cNvSpPr/>
          <p:nvPr/>
        </p:nvSpPr>
        <p:spPr>
          <a:xfrm>
            <a:off x="1710965" y="2089055"/>
            <a:ext cx="246957" cy="17558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議会上程予定</a:t>
            </a:r>
          </a:p>
        </p:txBody>
      </p:sp>
      <p:sp>
        <p:nvSpPr>
          <p:cNvPr id="1262" name="正方形/長方形 53"/>
          <p:cNvSpPr/>
          <p:nvPr/>
        </p:nvSpPr>
        <p:spPr>
          <a:xfrm>
            <a:off x="6059105" y="2078573"/>
            <a:ext cx="2832894" cy="42460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徴収開始・運用</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調整中</a:t>
            </a:r>
            <a:endParaRPr kumimoji="1" lang="ja-JP" altLang="en-US" sz="1400" b="0" dirty="0">
              <a:solidFill>
                <a:schemeClr val="tx1"/>
              </a:solidFill>
              <a:latin typeface="Meiryo UI" panose="020B0604030504040204" pitchFamily="50" charset="-128"/>
              <a:ea typeface="Meiryo UI" panose="020B0604030504040204" pitchFamily="50" charset="-128"/>
            </a:endParaRPr>
          </a:p>
        </p:txBody>
      </p:sp>
      <p:sp>
        <p:nvSpPr>
          <p:cNvPr id="1263" name="正方形/長方形 54"/>
          <p:cNvSpPr/>
          <p:nvPr/>
        </p:nvSpPr>
        <p:spPr>
          <a:xfrm>
            <a:off x="1992951" y="2089054"/>
            <a:ext cx="831118" cy="176656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総務大臣協議</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同意</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（約</a:t>
            </a:r>
            <a:r>
              <a:rPr kumimoji="1" lang="en-US" altLang="ja-JP" sz="1050" b="1" dirty="0">
                <a:solidFill>
                  <a:schemeClr val="tx1"/>
                </a:solidFill>
                <a:latin typeface="Meiryo UI" panose="020B0604030504040204" pitchFamily="50" charset="-128"/>
                <a:ea typeface="Meiryo UI" panose="020B0604030504040204" pitchFamily="50" charset="-128"/>
              </a:rPr>
              <a:t>3</a:t>
            </a:r>
            <a:r>
              <a:rPr kumimoji="1" lang="ja-JP" altLang="en-US" sz="1050" b="1" dirty="0">
                <a:solidFill>
                  <a:schemeClr val="tx1"/>
                </a:solidFill>
                <a:latin typeface="Meiryo UI" panose="020B0604030504040204" pitchFamily="50" charset="-128"/>
                <a:ea typeface="Meiryo UI" panose="020B0604030504040204" pitchFamily="50" charset="-128"/>
              </a:rPr>
              <a:t>か月）</a:t>
            </a:r>
          </a:p>
        </p:txBody>
      </p:sp>
      <p:cxnSp>
        <p:nvCxnSpPr>
          <p:cNvPr id="1264" name="直線コネクタ 56"/>
          <p:cNvCxnSpPr>
            <a:cxnSpLocks/>
          </p:cNvCxnSpPr>
          <p:nvPr/>
        </p:nvCxnSpPr>
        <p:spPr>
          <a:xfrm>
            <a:off x="827315" y="2033368"/>
            <a:ext cx="807564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5" name="正方形/長方形 57"/>
          <p:cNvSpPr/>
          <p:nvPr/>
        </p:nvSpPr>
        <p:spPr>
          <a:xfrm>
            <a:off x="5465632" y="1730654"/>
            <a:ext cx="257810" cy="237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11</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266" name="正方形/長方形 58"/>
          <p:cNvSpPr/>
          <p:nvPr/>
        </p:nvSpPr>
        <p:spPr>
          <a:xfrm>
            <a:off x="5752286" y="1730396"/>
            <a:ext cx="257810" cy="2382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12</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267" name="正方形/長方形 59"/>
          <p:cNvSpPr/>
          <p:nvPr/>
        </p:nvSpPr>
        <p:spPr>
          <a:xfrm>
            <a:off x="6325594" y="1730397"/>
            <a:ext cx="257810" cy="2382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２</a:t>
            </a:r>
          </a:p>
        </p:txBody>
      </p:sp>
      <p:sp>
        <p:nvSpPr>
          <p:cNvPr id="1268" name="正方形/長方形 60"/>
          <p:cNvSpPr/>
          <p:nvPr/>
        </p:nvSpPr>
        <p:spPr>
          <a:xfrm>
            <a:off x="6612248" y="1730757"/>
            <a:ext cx="257810" cy="2345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３</a:t>
            </a:r>
          </a:p>
        </p:txBody>
      </p:sp>
      <p:sp>
        <p:nvSpPr>
          <p:cNvPr id="1269" name="正方形/長方形 61"/>
          <p:cNvSpPr/>
          <p:nvPr/>
        </p:nvSpPr>
        <p:spPr>
          <a:xfrm>
            <a:off x="6900760" y="1344433"/>
            <a:ext cx="1991239" cy="341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R9</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270" name="正方形/長方形 62"/>
          <p:cNvSpPr/>
          <p:nvPr/>
        </p:nvSpPr>
        <p:spPr>
          <a:xfrm>
            <a:off x="6902478" y="1731105"/>
            <a:ext cx="257810" cy="231045"/>
          </a:xfrm>
          <a:prstGeom prst="rect">
            <a:avLst/>
          </a:prstGeom>
          <a:solidFill>
            <a:schemeClr val="accent4">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４</a:t>
            </a:r>
          </a:p>
        </p:txBody>
      </p:sp>
      <p:sp>
        <p:nvSpPr>
          <p:cNvPr id="1271" name="正方形/長方形 64"/>
          <p:cNvSpPr/>
          <p:nvPr/>
        </p:nvSpPr>
        <p:spPr>
          <a:xfrm>
            <a:off x="870673" y="2089055"/>
            <a:ext cx="523024" cy="828662"/>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条例作成</a:t>
            </a:r>
          </a:p>
        </p:txBody>
      </p:sp>
      <p:sp>
        <p:nvSpPr>
          <p:cNvPr id="1272" name="正方形/長方形 65"/>
          <p:cNvSpPr/>
          <p:nvPr/>
        </p:nvSpPr>
        <p:spPr>
          <a:xfrm>
            <a:off x="1418125" y="1729169"/>
            <a:ext cx="257810" cy="2531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９</a:t>
            </a:r>
          </a:p>
        </p:txBody>
      </p:sp>
      <p:sp>
        <p:nvSpPr>
          <p:cNvPr id="1273" name="正方形/長方形 66"/>
          <p:cNvSpPr/>
          <p:nvPr/>
        </p:nvSpPr>
        <p:spPr>
          <a:xfrm>
            <a:off x="5177187" y="1730654"/>
            <a:ext cx="257810" cy="237991"/>
          </a:xfrm>
          <a:prstGeom prst="rect">
            <a:avLst/>
          </a:prstGeom>
          <a:solidFill>
            <a:schemeClr val="accent4">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10</a:t>
            </a:r>
          </a:p>
        </p:txBody>
      </p:sp>
      <p:sp>
        <p:nvSpPr>
          <p:cNvPr id="1274" name="正方形/長方形 67"/>
          <p:cNvSpPr/>
          <p:nvPr/>
        </p:nvSpPr>
        <p:spPr>
          <a:xfrm>
            <a:off x="2852913" y="2093006"/>
            <a:ext cx="3157182" cy="176656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050" b="1" dirty="0">
                <a:solidFill>
                  <a:schemeClr val="tx1"/>
                </a:solidFill>
                <a:latin typeface="Meiryo UI" panose="020B0604030504040204" pitchFamily="50" charset="-128"/>
                <a:ea typeface="Meiryo UI" panose="020B0604030504040204" pitchFamily="50" charset="-128"/>
              </a:rPr>
              <a:t>　　　　　　　各種徴収業務</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just"/>
            <a:r>
              <a:rPr kumimoji="1" lang="ja-JP" altLang="en-US" sz="1050" b="1" dirty="0">
                <a:solidFill>
                  <a:schemeClr val="tx1"/>
                </a:solidFill>
                <a:latin typeface="Meiryo UI" panose="020B0604030504040204" pitchFamily="50" charset="-128"/>
                <a:ea typeface="Meiryo UI" panose="020B0604030504040204" pitchFamily="50" charset="-128"/>
              </a:rPr>
              <a:t>　　　　　　　　－周知・広報</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just"/>
            <a:r>
              <a:rPr kumimoji="1" lang="ja-JP" altLang="en-US" sz="1050" b="1" dirty="0">
                <a:solidFill>
                  <a:schemeClr val="tx1"/>
                </a:solidFill>
                <a:latin typeface="Meiryo UI" panose="020B0604030504040204" pitchFamily="50" charset="-128"/>
                <a:ea typeface="Meiryo UI" panose="020B0604030504040204" pitchFamily="50" charset="-128"/>
              </a:rPr>
              <a:t>　　　　　　　　－税システム整備</a:t>
            </a:r>
          </a:p>
        </p:txBody>
      </p:sp>
      <p:sp>
        <p:nvSpPr>
          <p:cNvPr id="1275" name="正方形/長方形 68"/>
          <p:cNvSpPr/>
          <p:nvPr/>
        </p:nvSpPr>
        <p:spPr>
          <a:xfrm>
            <a:off x="7186984" y="1730395"/>
            <a:ext cx="257810" cy="2382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５</a:t>
            </a:r>
          </a:p>
        </p:txBody>
      </p:sp>
      <p:sp>
        <p:nvSpPr>
          <p:cNvPr id="1276" name="正方形/長方形 69"/>
          <p:cNvSpPr/>
          <p:nvPr/>
        </p:nvSpPr>
        <p:spPr>
          <a:xfrm>
            <a:off x="7473638" y="1730395"/>
            <a:ext cx="257810" cy="2382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６</a:t>
            </a:r>
          </a:p>
        </p:txBody>
      </p:sp>
      <p:sp>
        <p:nvSpPr>
          <p:cNvPr id="1277" name="正方形/長方形 70"/>
          <p:cNvSpPr/>
          <p:nvPr/>
        </p:nvSpPr>
        <p:spPr>
          <a:xfrm>
            <a:off x="7760292" y="1730395"/>
            <a:ext cx="257810" cy="2382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７</a:t>
            </a:r>
          </a:p>
        </p:txBody>
      </p:sp>
      <p:sp>
        <p:nvSpPr>
          <p:cNvPr id="1278" name="正方形/長方形 71"/>
          <p:cNvSpPr/>
          <p:nvPr/>
        </p:nvSpPr>
        <p:spPr>
          <a:xfrm>
            <a:off x="8046946" y="1730395"/>
            <a:ext cx="257810" cy="2382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８</a:t>
            </a:r>
          </a:p>
        </p:txBody>
      </p:sp>
      <p:sp>
        <p:nvSpPr>
          <p:cNvPr id="1279" name="正方形/長方形 72"/>
          <p:cNvSpPr/>
          <p:nvPr/>
        </p:nvSpPr>
        <p:spPr>
          <a:xfrm>
            <a:off x="8333600" y="1725943"/>
            <a:ext cx="257810" cy="2382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９</a:t>
            </a:r>
          </a:p>
        </p:txBody>
      </p:sp>
      <p:sp>
        <p:nvSpPr>
          <p:cNvPr id="1280" name="正方形/長方形 73"/>
          <p:cNvSpPr/>
          <p:nvPr/>
        </p:nvSpPr>
        <p:spPr>
          <a:xfrm>
            <a:off x="8645154" y="1727201"/>
            <a:ext cx="257810" cy="2414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rPr>
              <a:t>10</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1281" name="正方形/長方形 76"/>
          <p:cNvSpPr/>
          <p:nvPr/>
        </p:nvSpPr>
        <p:spPr>
          <a:xfrm>
            <a:off x="243594" y="3924300"/>
            <a:ext cx="575315" cy="24002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宿泊事業者向け</a:t>
            </a:r>
          </a:p>
        </p:txBody>
      </p:sp>
      <p:sp>
        <p:nvSpPr>
          <p:cNvPr id="1282" name="正方形/長方形 78"/>
          <p:cNvSpPr/>
          <p:nvPr/>
        </p:nvSpPr>
        <p:spPr>
          <a:xfrm>
            <a:off x="3139566" y="5021123"/>
            <a:ext cx="1135938" cy="130347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登録申請書</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送付</a:t>
            </a:r>
          </a:p>
        </p:txBody>
      </p:sp>
      <p:sp>
        <p:nvSpPr>
          <p:cNvPr id="1283" name="正方形/長方形 79"/>
          <p:cNvSpPr/>
          <p:nvPr/>
        </p:nvSpPr>
        <p:spPr>
          <a:xfrm>
            <a:off x="4304347" y="5021123"/>
            <a:ext cx="1705747" cy="130347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特別徴収義務者</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登録申請</a:t>
            </a:r>
          </a:p>
        </p:txBody>
      </p:sp>
      <p:sp>
        <p:nvSpPr>
          <p:cNvPr id="1284" name="正方形/長方形 80"/>
          <p:cNvSpPr/>
          <p:nvPr/>
        </p:nvSpPr>
        <p:spPr>
          <a:xfrm>
            <a:off x="3447006" y="3924300"/>
            <a:ext cx="2563015" cy="103632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マニュアル整備</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広報作成・配布</a:t>
            </a:r>
          </a:p>
        </p:txBody>
      </p:sp>
      <p:sp>
        <p:nvSpPr>
          <p:cNvPr id="1285" name="正方形/長方形 81"/>
          <p:cNvSpPr/>
          <p:nvPr/>
        </p:nvSpPr>
        <p:spPr>
          <a:xfrm>
            <a:off x="1422952" y="3924300"/>
            <a:ext cx="1117199" cy="1036319"/>
          </a:xfrm>
          <a:prstGeom prst="rect">
            <a:avLst/>
          </a:prstGeom>
          <a:solidFill>
            <a:schemeClr val="accent3">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1286" name="正方形/長方形 83"/>
          <p:cNvSpPr/>
          <p:nvPr/>
        </p:nvSpPr>
        <p:spPr>
          <a:xfrm>
            <a:off x="1415397" y="2093006"/>
            <a:ext cx="260286" cy="172956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パブリックコメント</a:t>
            </a:r>
          </a:p>
        </p:txBody>
      </p:sp>
      <p:sp>
        <p:nvSpPr>
          <p:cNvPr id="1287" name="正方形/長方形 55"/>
          <p:cNvSpPr/>
          <p:nvPr/>
        </p:nvSpPr>
        <p:spPr>
          <a:xfrm>
            <a:off x="2245056" y="4506098"/>
            <a:ext cx="865667" cy="454521"/>
          </a:xfrm>
          <a:prstGeom prst="rect">
            <a:avLst/>
          </a:prstGeom>
          <a:solidFill>
            <a:srgbClr val="FF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1288" name="テキスト ボックス 63"/>
          <p:cNvSpPr txBox="1"/>
          <p:nvPr/>
        </p:nvSpPr>
        <p:spPr>
          <a:xfrm>
            <a:off x="1403874" y="4152830"/>
            <a:ext cx="865666"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050" b="1" dirty="0">
                <a:latin typeface="Meiryo UI" panose="020B0604030504040204" pitchFamily="50" charset="-128"/>
                <a:ea typeface="Meiryo UI" panose="020B0604030504040204" pitchFamily="50" charset="-128"/>
              </a:rPr>
              <a:t>事業者</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ヒアリング等</a:t>
            </a:r>
            <a:endParaRPr lang="en-US" altLang="ja-JP" sz="1050" b="1" dirty="0">
              <a:latin typeface="Meiryo UI" panose="020B0604030504040204" pitchFamily="50" charset="-128"/>
              <a:ea typeface="Meiryo UI" panose="020B0604030504040204" pitchFamily="50" charset="-128"/>
            </a:endParaRPr>
          </a:p>
        </p:txBody>
      </p:sp>
      <p:sp>
        <p:nvSpPr>
          <p:cNvPr id="1289" name="正方形/長方形 77"/>
          <p:cNvSpPr/>
          <p:nvPr/>
        </p:nvSpPr>
        <p:spPr>
          <a:xfrm>
            <a:off x="2536958" y="3924300"/>
            <a:ext cx="859649" cy="517071"/>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沖縄県</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地域説明会</a:t>
            </a:r>
          </a:p>
        </p:txBody>
      </p:sp>
      <p:sp>
        <p:nvSpPr>
          <p:cNvPr id="1290" name="正方形/長方形 161"/>
          <p:cNvSpPr/>
          <p:nvPr/>
        </p:nvSpPr>
        <p:spPr>
          <a:xfrm>
            <a:off x="3141583" y="4506816"/>
            <a:ext cx="434387" cy="45397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Tree>
    <p:extLst>
      <p:ext uri="{BB962C8B-B14F-4D97-AF65-F5344CB8AC3E}">
        <p14:creationId xmlns:p14="http://schemas.microsoft.com/office/powerpoint/2010/main" val="895988997"/>
      </p:ext>
    </p:extLst>
  </p:cSld>
  <p:clrMapOvr>
    <a:masterClrMapping/>
  </p:clrMapOvr>
</p:sld>
</file>

<file path=ppt/theme/theme1.xml><?xml version="1.0" encoding="utf-8"?>
<a:theme xmlns:a="http://schemas.openxmlformats.org/drawingml/2006/main" name="1_JTB Design Colors Dynamic Red">
  <a:themeElements>
    <a:clrScheme name="JTB Design Colors Dynamic Red">
      <a:dk1>
        <a:srgbClr val="000000"/>
      </a:dk1>
      <a:lt1>
        <a:srgbClr val="FFFFFF"/>
      </a:lt1>
      <a:dk2>
        <a:srgbClr val="CC0000"/>
      </a:dk2>
      <a:lt2>
        <a:srgbClr val="E7E6E6"/>
      </a:lt2>
      <a:accent1>
        <a:srgbClr val="CB0000"/>
      </a:accent1>
      <a:accent2>
        <a:srgbClr val="FF6400"/>
      </a:accent2>
      <a:accent3>
        <a:srgbClr val="96003C"/>
      </a:accent3>
      <a:accent4>
        <a:srgbClr val="D21E32"/>
      </a:accent4>
      <a:accent5>
        <a:srgbClr val="6E2814"/>
      </a:accent5>
      <a:accent6>
        <a:srgbClr val="644600"/>
      </a:accent6>
      <a:hlink>
        <a:srgbClr val="0059C8"/>
      </a:hlink>
      <a:folHlink>
        <a:srgbClr val="00A7E1"/>
      </a:folHlink>
    </a:clrScheme>
    <a:fontScheme name="Office テーマ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rebranding_4-3</Template>
  <TotalTime>4333</TotalTime>
  <Words>1432</Words>
  <Application>JUST Focus</Application>
  <Paragraphs>231</Paragraph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BIZ UDPGothic</vt:lpstr>
      <vt:lpstr>Meiryo UI</vt:lpstr>
      <vt:lpstr>游ゴシック</vt:lpstr>
      <vt:lpstr>Arial</vt:lpstr>
      <vt:lpstr>Calibri</vt:lpstr>
      <vt:lpstr>1_JTB Design Colors Dynamic Red</vt:lpstr>
      <vt:lpstr>本部町宿泊税制度に関するパブリックコメントの募集について</vt:lpstr>
      <vt:lpstr>本部町宿泊税制度について</vt:lpstr>
      <vt:lpstr>本部町宿泊税に関する説明 宿泊税導入検討の背景</vt:lpstr>
      <vt:lpstr>本部町宿泊税に関する説明 宿泊税制度の概要</vt:lpstr>
      <vt:lpstr>本部町宿泊税に関する説明 本部町の税収試算</vt:lpstr>
      <vt:lpstr>本部町宿泊税に関する説明 使途事業の柱と事業イメージ</vt:lpstr>
      <vt:lpstr>本部町宿泊税に関する説明 宿泊税の導入スケジュール（案）</vt:lpstr>
    </vt:vector>
  </TitlesOfParts>
  <LinksUpToDate>false</LinksUpToDate>
  <SharedDoc>false</SharedDoc>
  <HyperlinksChanged>false</HyperlinksChanged>
  <AppVersion>5.0.4</AppVersion>
  <PresentationFormat>ユーザー設定</PresentationFormat>
  <Slides>7</Slides>
  <Notes>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眞榮城 駿</dc:creator>
  <cp:lastModifiedBy>比嘉　貴哉</cp:lastModifiedBy>
  <cp:lastPrinted>2025-09-01T01:43:51Z</cp:lastPrinted>
  <dcterms:created xsi:type="dcterms:W3CDTF">2023-04-11T10:36:19Z</dcterms:created>
  <dcterms:modified xsi:type="dcterms:W3CDTF">2025-09-04T08:44:01Z</dcterms:modified>
  <cp:revision>1099</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0x010100BB0040CA7D127D45B6AE7F40861B14D4</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